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2" r:id="rId2"/>
  </p:sldMasterIdLst>
  <p:notesMasterIdLst>
    <p:notesMasterId r:id="rId2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81" r:id="rId22"/>
    <p:sldId id="275" r:id="rId23"/>
    <p:sldId id="276" r:id="rId24"/>
    <p:sldId id="277" r:id="rId25"/>
    <p:sldId id="278" r:id="rId26"/>
    <p:sldId id="279" r:id="rId27"/>
    <p:sldId id="280" r:id="rId28"/>
  </p:sldIdLst>
  <p:sldSz cx="9144000" cy="5143500" type="screen16x9"/>
  <p:notesSz cx="6858000" cy="9144000"/>
  <p:embeddedFontLst>
    <p:embeddedFont>
      <p:font typeface="Abel" panose="020B0604020202020204" charset="0"/>
      <p:regular r:id="rId30"/>
    </p:embeddedFont>
    <p:embeddedFont>
      <p:font typeface="Bahiana" panose="020B0604020202020204" charset="0"/>
      <p:regular r:id="rId31"/>
    </p:embeddedFont>
    <p:embeddedFont>
      <p:font typeface="Fira Sans Extra Condensed Medium" panose="020B0604020202020204" charset="0"/>
      <p:regular r:id="rId32"/>
      <p:bold r:id="rId33"/>
      <p:italic r:id="rId34"/>
      <p:boldItalic r:id="rId35"/>
    </p:embeddedFont>
    <p:embeddedFont>
      <p:font typeface="Hepta Slab Medium" panose="020B0604020202020204" charset="0"/>
      <p:regular r:id="rId36"/>
      <p:bold r:id="rId37"/>
    </p:embeddedFont>
    <p:embeddedFont>
      <p:font typeface="Hepta Slab SemiBold" panose="020B0604020202020204" charset="0"/>
      <p:regular r:id="rId38"/>
      <p:bold r:id="rId39"/>
    </p:embeddedFont>
    <p:embeddedFont>
      <p:font typeface="Montserrat" panose="00000500000000000000" pitchFamily="2" charset="0"/>
      <p:regular r:id="rId40"/>
      <p:bold r:id="rId41"/>
      <p:italic r:id="rId42"/>
      <p:boldItalic r:id="rId43"/>
    </p:embeddedFont>
    <p:embeddedFont>
      <p:font typeface="Nunito" pitchFamily="2" charset="0"/>
      <p:regular r:id="rId44"/>
      <p:bold r:id="rId45"/>
      <p:italic r:id="rId46"/>
      <p:boldItalic r:id="rId47"/>
    </p:embeddedFont>
    <p:embeddedFont>
      <p:font typeface="Oswald SemiBold" panose="00000700000000000000" pitchFamily="2" charset="0"/>
      <p:regular r:id="rId48"/>
      <p:bold r:id="rId49"/>
    </p:embeddedFont>
    <p:embeddedFont>
      <p:font typeface="Raleway ExtraBold" pitchFamily="2" charset="0"/>
      <p:bold r:id="rId50"/>
      <p:boldItalic r:id="rId51"/>
    </p:embeddedFont>
    <p:embeddedFont>
      <p:font typeface="Sansita" panose="020B0604020202020204" charset="0"/>
      <p:regular r:id="rId52"/>
      <p:bold r:id="rId53"/>
      <p:italic r:id="rId54"/>
      <p:boldItalic r:id="rId55"/>
    </p:embeddedFont>
    <p:embeddedFont>
      <p:font typeface="Varela Round" panose="020B0604020202020204" charset="-79"/>
      <p:regular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7" roundtripDataSignature="AMtx7mhggk5PqLN0v62FIFMGRpwHlhXO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EA77C3-D6A9-420F-BF91-1970DBB3ECC3}">
  <a:tblStyle styleId="{4AEA77C3-D6A9-420F-BF91-1970DBB3EC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font" Target="fonts/font2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customschemas.google.com/relationships/presentationmetadata" Target="metadata"/><Relationship Id="rId61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font" Target="fonts/font27.fntdata"/><Relationship Id="rId8" Type="http://schemas.openxmlformats.org/officeDocument/2006/relationships/slide" Target="slides/slide6.xml"/><Relationship Id="rId51" Type="http://schemas.openxmlformats.org/officeDocument/2006/relationships/font" Target="fonts/font2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59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6" name="Google Shape;4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7" name="Google Shape;607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4ec29f9ea5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4" name="Google Shape;614;g24ec29f9ea5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4" name="Google Shape;624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4ec29f9ea5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1" name="Google Shape;631;g24ec29f9ea5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4ec29f9ea5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9" name="Google Shape;639;g24ec29f9ea5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4ec29f9ea5_1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6" name="Google Shape;646;g24ec29f9ea5_1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4ec29f9ea5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4" name="Google Shape;654;g24ec29f9ea5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24ec29f9ea5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2" name="Google Shape;662;g24ec29f9ea5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4ec29f9ea5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3" name="Google Shape;673;g24ec29f9ea5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24ec29f9ea5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1" name="Google Shape;681;g24ec29f9ea5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2" name="Google Shape;5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8" name="Google Shape;688;p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7988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8" name="Google Shape;688;p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24ec29f9ea5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5" name="Google Shape;695;g24ec29f9ea5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4ec29f9ea5_1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3" name="Google Shape;703;g24ec29f9ea5_1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24ec29f9ea5_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0" name="Google Shape;710;g24ec29f9ea5_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9" name="Google Shape;719;p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9" name="Google Shape;719;p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432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1" name="Google Shape;51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6" name="Google Shape;54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3" name="Google Shape;55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24ec29f9ea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g24ec29f9ea5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24ec29f9ea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8" name="Google Shape;578;g24ec29f9ea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350">
                <a:solidFill>
                  <a:srgbClr val="1B1B1B"/>
                </a:solidFill>
                <a:highlight>
                  <a:srgbClr val="FFFFFF"/>
                </a:highlight>
              </a:rPr>
              <a:t>Swagger công cụ document cho việc REST full APIs</a:t>
            </a: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350">
                <a:solidFill>
                  <a:srgbClr val="1B1B1B"/>
                </a:solidFill>
                <a:highlight>
                  <a:srgbClr val="FFFFFF"/>
                </a:highlight>
              </a:rPr>
              <a:t>Git quản lý , github lưu trữ</a:t>
            </a: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1" name="Google Shape;59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4ec29f9ea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8" name="Google Shape;598;g24ec29f9ea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5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4" Type="http://schemas.openxmlformats.org/officeDocument/2006/relationships/hyperlink" Target="http://bit.ly/2TtBDfr" TargetMode="Externa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_1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60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60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05"/>
          <p:cNvGrpSpPr/>
          <p:nvPr/>
        </p:nvGrpSpPr>
        <p:grpSpPr>
          <a:xfrm>
            <a:off x="445050" y="757163"/>
            <a:ext cx="8253900" cy="3871738"/>
            <a:chOff x="445050" y="349737"/>
            <a:chExt cx="8253900" cy="3871738"/>
          </a:xfrm>
        </p:grpSpPr>
        <p:sp>
          <p:nvSpPr>
            <p:cNvPr id="55" name="Google Shape;55;p105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name="adj" fmla="val 5570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dist="47625" dir="2940000" algn="bl" rotWithShape="0">
                <a:srgbClr val="963A2A">
                  <a:alpha val="46666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6" name="Google Shape;56;p105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57" name="Google Shape;57;p105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name="adj1" fmla="val 38309"/>
                  <a:gd name="adj2" fmla="val 0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105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105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105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1" name="Google Shape;61;p105"/>
          <p:cNvSpPr txBox="1">
            <a:spLocks noGrp="1"/>
          </p:cNvSpPr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06"/>
          <p:cNvGrpSpPr/>
          <p:nvPr/>
        </p:nvGrpSpPr>
        <p:grpSpPr>
          <a:xfrm>
            <a:off x="445050" y="757163"/>
            <a:ext cx="8253900" cy="3871738"/>
            <a:chOff x="445050" y="349737"/>
            <a:chExt cx="8253900" cy="3871738"/>
          </a:xfrm>
        </p:grpSpPr>
        <p:sp>
          <p:nvSpPr>
            <p:cNvPr id="64" name="Google Shape;64;p106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name="adj" fmla="val 5570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dist="47625" dir="2940000" algn="bl" rotWithShape="0">
                <a:srgbClr val="963A2A">
                  <a:alpha val="46666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5" name="Google Shape;65;p106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66" name="Google Shape;66;p106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name="adj1" fmla="val 38309"/>
                  <a:gd name="adj2" fmla="val 0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106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106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106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0" name="Google Shape;70;p106"/>
          <p:cNvSpPr txBox="1">
            <a:spLocks noGrp="1"/>
          </p:cNvSpPr>
          <p:nvPr>
            <p:ph type="subTitle" idx="1"/>
          </p:nvPr>
        </p:nvSpPr>
        <p:spPr>
          <a:xfrm>
            <a:off x="1722750" y="3233675"/>
            <a:ext cx="5698500" cy="4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1" name="Google Shape;71;p106"/>
          <p:cNvSpPr txBox="1">
            <a:spLocks noGrp="1"/>
          </p:cNvSpPr>
          <p:nvPr>
            <p:ph type="title" hasCustomPrompt="1"/>
          </p:nvPr>
        </p:nvSpPr>
        <p:spPr>
          <a:xfrm>
            <a:off x="1722750" y="2083325"/>
            <a:ext cx="5698500" cy="11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lt2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7"/>
          <p:cNvSpPr txBox="1">
            <a:spLocks noGrp="1"/>
          </p:cNvSpPr>
          <p:nvPr>
            <p:ph type="subTitle" idx="1"/>
          </p:nvPr>
        </p:nvSpPr>
        <p:spPr>
          <a:xfrm flipH="1">
            <a:off x="1249387" y="1614298"/>
            <a:ext cx="2659800" cy="5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7"/>
          <p:cNvSpPr txBox="1">
            <a:spLocks noGrp="1"/>
          </p:cNvSpPr>
          <p:nvPr>
            <p:ph type="subTitle" idx="2"/>
          </p:nvPr>
        </p:nvSpPr>
        <p:spPr>
          <a:xfrm flipH="1">
            <a:off x="1249387" y="4035999"/>
            <a:ext cx="2659800" cy="5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7"/>
          <p:cNvSpPr txBox="1">
            <a:spLocks noGrp="1"/>
          </p:cNvSpPr>
          <p:nvPr>
            <p:ph type="subTitle" idx="3"/>
          </p:nvPr>
        </p:nvSpPr>
        <p:spPr>
          <a:xfrm flipH="1">
            <a:off x="5234863" y="1614298"/>
            <a:ext cx="2659800" cy="5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7"/>
          <p:cNvSpPr txBox="1">
            <a:spLocks noGrp="1"/>
          </p:cNvSpPr>
          <p:nvPr>
            <p:ph type="subTitle" idx="4"/>
          </p:nvPr>
        </p:nvSpPr>
        <p:spPr>
          <a:xfrm flipH="1">
            <a:off x="5234863" y="4035999"/>
            <a:ext cx="2659800" cy="5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7"/>
          <p:cNvSpPr txBox="1">
            <a:spLocks noGrp="1"/>
          </p:cNvSpPr>
          <p:nvPr>
            <p:ph type="subTitle" idx="5"/>
          </p:nvPr>
        </p:nvSpPr>
        <p:spPr>
          <a:xfrm flipH="1">
            <a:off x="865638" y="1265003"/>
            <a:ext cx="3427200" cy="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>
            <a:endParaRPr/>
          </a:p>
        </p:txBody>
      </p:sp>
      <p:sp>
        <p:nvSpPr>
          <p:cNvPr id="78" name="Google Shape;78;p107"/>
          <p:cNvSpPr txBox="1">
            <a:spLocks noGrp="1"/>
          </p:cNvSpPr>
          <p:nvPr>
            <p:ph type="subTitle" idx="6"/>
          </p:nvPr>
        </p:nvSpPr>
        <p:spPr>
          <a:xfrm flipH="1">
            <a:off x="865637" y="3686803"/>
            <a:ext cx="3427200" cy="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>
            <a:endParaRPr/>
          </a:p>
        </p:txBody>
      </p:sp>
      <p:sp>
        <p:nvSpPr>
          <p:cNvPr id="79" name="Google Shape;79;p107"/>
          <p:cNvSpPr txBox="1">
            <a:spLocks noGrp="1"/>
          </p:cNvSpPr>
          <p:nvPr>
            <p:ph type="subTitle" idx="7"/>
          </p:nvPr>
        </p:nvSpPr>
        <p:spPr>
          <a:xfrm flipH="1">
            <a:off x="4851163" y="1265003"/>
            <a:ext cx="3427200" cy="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>
            <a:endParaRPr/>
          </a:p>
        </p:txBody>
      </p:sp>
      <p:sp>
        <p:nvSpPr>
          <p:cNvPr id="80" name="Google Shape;80;p107"/>
          <p:cNvSpPr txBox="1">
            <a:spLocks noGrp="1"/>
          </p:cNvSpPr>
          <p:nvPr>
            <p:ph type="subTitle" idx="8"/>
          </p:nvPr>
        </p:nvSpPr>
        <p:spPr>
          <a:xfrm flipH="1">
            <a:off x="4851163" y="3686803"/>
            <a:ext cx="3427200" cy="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9">
    <p:bg>
      <p:bgPr>
        <a:solidFill>
          <a:schemeClr val="lt2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8"/>
          <p:cNvSpPr txBox="1">
            <a:spLocks noGrp="1"/>
          </p:cNvSpPr>
          <p:nvPr>
            <p:ph type="ctrTitle"/>
          </p:nvPr>
        </p:nvSpPr>
        <p:spPr>
          <a:xfrm>
            <a:off x="3225142" y="3958199"/>
            <a:ext cx="2693400" cy="4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08"/>
          <p:cNvSpPr txBox="1">
            <a:spLocks noGrp="1"/>
          </p:cNvSpPr>
          <p:nvPr>
            <p:ph type="subTitle" idx="1"/>
          </p:nvPr>
        </p:nvSpPr>
        <p:spPr>
          <a:xfrm>
            <a:off x="1839300" y="1650813"/>
            <a:ext cx="5465100" cy="15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CUSTOM_8">
    <p:bg>
      <p:bgPr>
        <a:solidFill>
          <a:schemeClr val="lt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9"/>
          <p:cNvSpPr txBox="1">
            <a:spLocks noGrp="1"/>
          </p:cNvSpPr>
          <p:nvPr>
            <p:ph type="body" idx="1"/>
          </p:nvPr>
        </p:nvSpPr>
        <p:spPr>
          <a:xfrm>
            <a:off x="732525" y="1371800"/>
            <a:ext cx="7674600" cy="3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sz="13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AutoNum type="romanLcPeriod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09"/>
          <p:cNvSpPr txBox="1">
            <a:spLocks noGrp="1"/>
          </p:cNvSpPr>
          <p:nvPr>
            <p:ph type="ctrTitle"/>
          </p:nvPr>
        </p:nvSpPr>
        <p:spPr>
          <a:xfrm>
            <a:off x="4379400" y="817880"/>
            <a:ext cx="40515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solidFill>
          <a:schemeClr val="lt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10"/>
          <p:cNvGrpSpPr/>
          <p:nvPr/>
        </p:nvGrpSpPr>
        <p:grpSpPr>
          <a:xfrm>
            <a:off x="445050" y="757163"/>
            <a:ext cx="8253900" cy="3871738"/>
            <a:chOff x="445050" y="349737"/>
            <a:chExt cx="8253900" cy="3871738"/>
          </a:xfrm>
        </p:grpSpPr>
        <p:sp>
          <p:nvSpPr>
            <p:cNvPr id="89" name="Google Shape;89;p110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name="adj" fmla="val 5570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dist="47625" dir="2940000" algn="bl" rotWithShape="0">
                <a:srgbClr val="963A2A">
                  <a:alpha val="46666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0" name="Google Shape;90;p110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91" name="Google Shape;91;p110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name="adj1" fmla="val 38309"/>
                  <a:gd name="adj2" fmla="val 0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110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110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110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5" name="Google Shape;95;p110"/>
          <p:cNvSpPr txBox="1">
            <a:spLocks noGrp="1"/>
          </p:cNvSpPr>
          <p:nvPr>
            <p:ph type="subTitle" idx="1"/>
          </p:nvPr>
        </p:nvSpPr>
        <p:spPr>
          <a:xfrm>
            <a:off x="713229" y="3123800"/>
            <a:ext cx="21540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96" name="Google Shape;96;p110"/>
          <p:cNvSpPr txBox="1">
            <a:spLocks noGrp="1"/>
          </p:cNvSpPr>
          <p:nvPr>
            <p:ph type="subTitle" idx="2"/>
          </p:nvPr>
        </p:nvSpPr>
        <p:spPr>
          <a:xfrm>
            <a:off x="713229" y="2707975"/>
            <a:ext cx="21540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lnSpc>
                <a:spcPct val="11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97" name="Google Shape;97;p110"/>
          <p:cNvSpPr txBox="1">
            <a:spLocks noGrp="1"/>
          </p:cNvSpPr>
          <p:nvPr>
            <p:ph type="subTitle" idx="3"/>
          </p:nvPr>
        </p:nvSpPr>
        <p:spPr>
          <a:xfrm>
            <a:off x="3517325" y="3123800"/>
            <a:ext cx="21540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98" name="Google Shape;98;p110"/>
          <p:cNvSpPr txBox="1">
            <a:spLocks noGrp="1"/>
          </p:cNvSpPr>
          <p:nvPr>
            <p:ph type="subTitle" idx="4"/>
          </p:nvPr>
        </p:nvSpPr>
        <p:spPr>
          <a:xfrm>
            <a:off x="3517325" y="2707975"/>
            <a:ext cx="21540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lnSpc>
                <a:spcPct val="11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99" name="Google Shape;99;p110"/>
          <p:cNvSpPr txBox="1">
            <a:spLocks noGrp="1"/>
          </p:cNvSpPr>
          <p:nvPr>
            <p:ph type="subTitle" idx="5"/>
          </p:nvPr>
        </p:nvSpPr>
        <p:spPr>
          <a:xfrm>
            <a:off x="6277192" y="3123800"/>
            <a:ext cx="21540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00" name="Google Shape;100;p110"/>
          <p:cNvSpPr txBox="1">
            <a:spLocks noGrp="1"/>
          </p:cNvSpPr>
          <p:nvPr>
            <p:ph type="subTitle" idx="6"/>
          </p:nvPr>
        </p:nvSpPr>
        <p:spPr>
          <a:xfrm>
            <a:off x="6277192" y="2707975"/>
            <a:ext cx="21540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lnSpc>
                <a:spcPct val="11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101" name="Google Shape;101;p110"/>
          <p:cNvSpPr txBox="1">
            <a:spLocks noGrp="1"/>
          </p:cNvSpPr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bg>
      <p:bgPr>
        <a:solidFill>
          <a:schemeClr val="lt2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11"/>
          <p:cNvSpPr txBox="1">
            <a:spLocks noGrp="1"/>
          </p:cNvSpPr>
          <p:nvPr>
            <p:ph type="title"/>
          </p:nvPr>
        </p:nvSpPr>
        <p:spPr>
          <a:xfrm>
            <a:off x="445050" y="1698150"/>
            <a:ext cx="3529200" cy="17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1_1">
    <p:bg>
      <p:bgPr>
        <a:solidFill>
          <a:schemeClr val="lt2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2"/>
          <p:cNvSpPr txBox="1">
            <a:spLocks noGrp="1"/>
          </p:cNvSpPr>
          <p:nvPr>
            <p:ph type="subTitle" idx="1"/>
          </p:nvPr>
        </p:nvSpPr>
        <p:spPr>
          <a:xfrm>
            <a:off x="3963471" y="1924175"/>
            <a:ext cx="1842600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4572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R="45720"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45720"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45720"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45720"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45720"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45720"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45720"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45720"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06" name="Google Shape;106;p112"/>
          <p:cNvSpPr txBox="1">
            <a:spLocks noGrp="1"/>
          </p:cNvSpPr>
          <p:nvPr>
            <p:ph type="subTitle" idx="2"/>
          </p:nvPr>
        </p:nvSpPr>
        <p:spPr>
          <a:xfrm>
            <a:off x="6578344" y="1924175"/>
            <a:ext cx="1842600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4572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R="45720"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45720"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45720"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45720"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45720"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45720"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45720"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45720"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07" name="Google Shape;107;p112"/>
          <p:cNvSpPr txBox="1">
            <a:spLocks noGrp="1"/>
          </p:cNvSpPr>
          <p:nvPr>
            <p:ph type="subTitle" idx="3"/>
          </p:nvPr>
        </p:nvSpPr>
        <p:spPr>
          <a:xfrm>
            <a:off x="3963471" y="3178275"/>
            <a:ext cx="1842600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4572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R="45720"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45720"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45720"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45720"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45720"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45720"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45720"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45720"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08" name="Google Shape;108;p112"/>
          <p:cNvSpPr txBox="1">
            <a:spLocks noGrp="1"/>
          </p:cNvSpPr>
          <p:nvPr>
            <p:ph type="subTitle" idx="4"/>
          </p:nvPr>
        </p:nvSpPr>
        <p:spPr>
          <a:xfrm>
            <a:off x="6578346" y="3178275"/>
            <a:ext cx="1842600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09" name="Google Shape;109;p112"/>
          <p:cNvSpPr txBox="1">
            <a:spLocks noGrp="1"/>
          </p:cNvSpPr>
          <p:nvPr>
            <p:ph type="subTitle" idx="5"/>
          </p:nvPr>
        </p:nvSpPr>
        <p:spPr>
          <a:xfrm>
            <a:off x="3428912" y="2068175"/>
            <a:ext cx="4680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lvl1pPr marR="45720"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marR="45720"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marR="45720"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marR="45720"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marR="45720"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marR="45720"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marR="45720"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marR="45720"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marR="45720"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110" name="Google Shape;110;p112"/>
          <p:cNvSpPr txBox="1">
            <a:spLocks noGrp="1"/>
          </p:cNvSpPr>
          <p:nvPr>
            <p:ph type="subTitle" idx="6"/>
          </p:nvPr>
        </p:nvSpPr>
        <p:spPr>
          <a:xfrm>
            <a:off x="6043938" y="2068175"/>
            <a:ext cx="4680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lvl1pPr marR="45720"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marR="45720"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marR="45720"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marR="45720"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marR="45720"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marR="45720"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marR="45720"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marR="45720"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marR="45720"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111" name="Google Shape;111;p112"/>
          <p:cNvSpPr txBox="1">
            <a:spLocks noGrp="1"/>
          </p:cNvSpPr>
          <p:nvPr>
            <p:ph type="subTitle" idx="7"/>
          </p:nvPr>
        </p:nvSpPr>
        <p:spPr>
          <a:xfrm>
            <a:off x="3428912" y="3322275"/>
            <a:ext cx="4680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lvl1pPr marR="45720"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marR="45720"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marR="45720"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marR="45720"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marR="45720"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marR="45720"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marR="45720"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marR="45720"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marR="45720"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112" name="Google Shape;112;p112"/>
          <p:cNvSpPr txBox="1">
            <a:spLocks noGrp="1"/>
          </p:cNvSpPr>
          <p:nvPr>
            <p:ph type="subTitle" idx="8"/>
          </p:nvPr>
        </p:nvSpPr>
        <p:spPr>
          <a:xfrm>
            <a:off x="6043938" y="3322275"/>
            <a:ext cx="4680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113" name="Google Shape;113;p112"/>
          <p:cNvSpPr txBox="1">
            <a:spLocks noGrp="1"/>
          </p:cNvSpPr>
          <p:nvPr>
            <p:ph type="ctrTitle"/>
          </p:nvPr>
        </p:nvSpPr>
        <p:spPr>
          <a:xfrm>
            <a:off x="4572000" y="812569"/>
            <a:ext cx="38589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 1">
  <p:cSld name="CUSTOM_1_1_1">
    <p:bg>
      <p:bgPr>
        <a:solidFill>
          <a:schemeClr val="lt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13"/>
          <p:cNvGrpSpPr/>
          <p:nvPr/>
        </p:nvGrpSpPr>
        <p:grpSpPr>
          <a:xfrm>
            <a:off x="445050" y="757163"/>
            <a:ext cx="8253900" cy="3871738"/>
            <a:chOff x="445050" y="349737"/>
            <a:chExt cx="8253900" cy="3871738"/>
          </a:xfrm>
        </p:grpSpPr>
        <p:sp>
          <p:nvSpPr>
            <p:cNvPr id="116" name="Google Shape;116;p113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name="adj" fmla="val 5570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dist="47625" dir="2940000" algn="bl" rotWithShape="0">
                <a:srgbClr val="963A2A">
                  <a:alpha val="46666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7" name="Google Shape;117;p113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118" name="Google Shape;118;p113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name="adj1" fmla="val 38309"/>
                  <a:gd name="adj2" fmla="val 0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113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113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113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2" name="Google Shape;122;p113"/>
          <p:cNvSpPr txBox="1">
            <a:spLocks noGrp="1"/>
          </p:cNvSpPr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13"/>
          <p:cNvSpPr txBox="1">
            <a:spLocks noGrp="1"/>
          </p:cNvSpPr>
          <p:nvPr>
            <p:ph type="subTitle" idx="1"/>
          </p:nvPr>
        </p:nvSpPr>
        <p:spPr>
          <a:xfrm>
            <a:off x="1493613" y="2243000"/>
            <a:ext cx="24006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4572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R="45720"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45720"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45720"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45720"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45720"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45720"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45720"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45720"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24" name="Google Shape;124;p113"/>
          <p:cNvSpPr txBox="1">
            <a:spLocks noGrp="1"/>
          </p:cNvSpPr>
          <p:nvPr>
            <p:ph type="subTitle" idx="2"/>
          </p:nvPr>
        </p:nvSpPr>
        <p:spPr>
          <a:xfrm>
            <a:off x="5249788" y="2243000"/>
            <a:ext cx="23451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4572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R="45720"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45720"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45720"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45720"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45720"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45720"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45720"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45720"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25" name="Google Shape;125;p113"/>
          <p:cNvSpPr txBox="1">
            <a:spLocks noGrp="1"/>
          </p:cNvSpPr>
          <p:nvPr>
            <p:ph type="subTitle" idx="3"/>
          </p:nvPr>
        </p:nvSpPr>
        <p:spPr>
          <a:xfrm>
            <a:off x="1493613" y="3837023"/>
            <a:ext cx="24006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4572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R="45720"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45720"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45720"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45720"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45720"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45720"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45720"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45720"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26" name="Google Shape;126;p113"/>
          <p:cNvSpPr txBox="1">
            <a:spLocks noGrp="1"/>
          </p:cNvSpPr>
          <p:nvPr>
            <p:ph type="subTitle" idx="4"/>
          </p:nvPr>
        </p:nvSpPr>
        <p:spPr>
          <a:xfrm>
            <a:off x="5305299" y="3837023"/>
            <a:ext cx="23451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s">
  <p:cSld name="CUSTOM_8_1_1">
    <p:bg>
      <p:bgPr>
        <a:solidFill>
          <a:schemeClr val="lt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114"/>
          <p:cNvGrpSpPr/>
          <p:nvPr/>
        </p:nvGrpSpPr>
        <p:grpSpPr>
          <a:xfrm>
            <a:off x="445050" y="757163"/>
            <a:ext cx="8253900" cy="3871738"/>
            <a:chOff x="445050" y="349737"/>
            <a:chExt cx="8253900" cy="3871738"/>
          </a:xfrm>
        </p:grpSpPr>
        <p:sp>
          <p:nvSpPr>
            <p:cNvPr id="129" name="Google Shape;129;p114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name="adj" fmla="val 5570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dist="47625" dir="2940000" algn="bl" rotWithShape="0">
                <a:srgbClr val="963A2A">
                  <a:alpha val="46666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0" name="Google Shape;130;p114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131" name="Google Shape;131;p114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name="adj1" fmla="val 38309"/>
                  <a:gd name="adj2" fmla="val 0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14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114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114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35" name="Google Shape;135;p114"/>
          <p:cNvSpPr txBox="1">
            <a:spLocks noGrp="1"/>
          </p:cNvSpPr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14"/>
          <p:cNvSpPr txBox="1">
            <a:spLocks noGrp="1"/>
          </p:cNvSpPr>
          <p:nvPr>
            <p:ph type="subTitle" idx="1"/>
          </p:nvPr>
        </p:nvSpPr>
        <p:spPr>
          <a:xfrm>
            <a:off x="1422938" y="3611417"/>
            <a:ext cx="2255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14"/>
          <p:cNvSpPr txBox="1">
            <a:spLocks noGrp="1"/>
          </p:cNvSpPr>
          <p:nvPr>
            <p:ph type="title" idx="2"/>
          </p:nvPr>
        </p:nvSpPr>
        <p:spPr>
          <a:xfrm>
            <a:off x="838838" y="3021996"/>
            <a:ext cx="34236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434343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8" name="Google Shape;138;p114"/>
          <p:cNvSpPr txBox="1">
            <a:spLocks noGrp="1"/>
          </p:cNvSpPr>
          <p:nvPr>
            <p:ph type="subTitle" idx="3"/>
          </p:nvPr>
        </p:nvSpPr>
        <p:spPr>
          <a:xfrm>
            <a:off x="1422938" y="2170775"/>
            <a:ext cx="2255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114"/>
          <p:cNvSpPr txBox="1">
            <a:spLocks noGrp="1"/>
          </p:cNvSpPr>
          <p:nvPr>
            <p:ph type="title" idx="4"/>
          </p:nvPr>
        </p:nvSpPr>
        <p:spPr>
          <a:xfrm>
            <a:off x="838838" y="1582000"/>
            <a:ext cx="34236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434343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0" name="Google Shape;140;p114"/>
          <p:cNvSpPr txBox="1">
            <a:spLocks noGrp="1"/>
          </p:cNvSpPr>
          <p:nvPr>
            <p:ph type="subTitle" idx="5"/>
          </p:nvPr>
        </p:nvSpPr>
        <p:spPr>
          <a:xfrm>
            <a:off x="5465650" y="3611417"/>
            <a:ext cx="2255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114"/>
          <p:cNvSpPr txBox="1">
            <a:spLocks noGrp="1"/>
          </p:cNvSpPr>
          <p:nvPr>
            <p:ph type="title" idx="6"/>
          </p:nvPr>
        </p:nvSpPr>
        <p:spPr>
          <a:xfrm>
            <a:off x="4881550" y="3021996"/>
            <a:ext cx="34236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434343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2" name="Google Shape;142;p114"/>
          <p:cNvSpPr txBox="1">
            <a:spLocks noGrp="1"/>
          </p:cNvSpPr>
          <p:nvPr>
            <p:ph type="subTitle" idx="7"/>
          </p:nvPr>
        </p:nvSpPr>
        <p:spPr>
          <a:xfrm>
            <a:off x="5465650" y="2170775"/>
            <a:ext cx="2255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14"/>
          <p:cNvSpPr txBox="1">
            <a:spLocks noGrp="1"/>
          </p:cNvSpPr>
          <p:nvPr>
            <p:ph type="title" idx="8"/>
          </p:nvPr>
        </p:nvSpPr>
        <p:spPr>
          <a:xfrm>
            <a:off x="4881550" y="1582000"/>
            <a:ext cx="34236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434343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7"/>
          <p:cNvSpPr txBox="1">
            <a:spLocks noGrp="1"/>
          </p:cNvSpPr>
          <p:nvPr>
            <p:ph type="title"/>
          </p:nvPr>
        </p:nvSpPr>
        <p:spPr>
          <a:xfrm>
            <a:off x="2144500" y="2240775"/>
            <a:ext cx="4854900" cy="11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_1">
    <p:bg>
      <p:bgPr>
        <a:solidFill>
          <a:schemeClr val="lt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15"/>
          <p:cNvGrpSpPr/>
          <p:nvPr/>
        </p:nvGrpSpPr>
        <p:grpSpPr>
          <a:xfrm>
            <a:off x="445050" y="757163"/>
            <a:ext cx="8253900" cy="3871738"/>
            <a:chOff x="445050" y="349737"/>
            <a:chExt cx="8253900" cy="3871738"/>
          </a:xfrm>
        </p:grpSpPr>
        <p:sp>
          <p:nvSpPr>
            <p:cNvPr id="146" name="Google Shape;146;p115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name="adj" fmla="val 5570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dist="47625" dir="2940000" algn="bl" rotWithShape="0">
                <a:srgbClr val="963A2A">
                  <a:alpha val="46666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7" name="Google Shape;147;p115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148" name="Google Shape;148;p115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name="adj1" fmla="val 38309"/>
                  <a:gd name="adj2" fmla="val 0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115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115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115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2" name="Google Shape;152;p115"/>
          <p:cNvSpPr txBox="1">
            <a:spLocks noGrp="1"/>
          </p:cNvSpPr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15"/>
          <p:cNvSpPr txBox="1">
            <a:spLocks noGrp="1"/>
          </p:cNvSpPr>
          <p:nvPr>
            <p:ph type="subTitle" idx="1"/>
          </p:nvPr>
        </p:nvSpPr>
        <p:spPr>
          <a:xfrm>
            <a:off x="720200" y="3701050"/>
            <a:ext cx="21513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15"/>
          <p:cNvSpPr txBox="1">
            <a:spLocks noGrp="1"/>
          </p:cNvSpPr>
          <p:nvPr>
            <p:ph type="subTitle" idx="2"/>
          </p:nvPr>
        </p:nvSpPr>
        <p:spPr>
          <a:xfrm>
            <a:off x="3428875" y="3701052"/>
            <a:ext cx="22767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115"/>
          <p:cNvSpPr txBox="1">
            <a:spLocks noGrp="1"/>
          </p:cNvSpPr>
          <p:nvPr>
            <p:ph type="subTitle" idx="3"/>
          </p:nvPr>
        </p:nvSpPr>
        <p:spPr>
          <a:xfrm>
            <a:off x="6272500" y="3701050"/>
            <a:ext cx="21513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15"/>
          <p:cNvSpPr txBox="1">
            <a:spLocks noGrp="1"/>
          </p:cNvSpPr>
          <p:nvPr>
            <p:ph type="subTitle" idx="4"/>
          </p:nvPr>
        </p:nvSpPr>
        <p:spPr>
          <a:xfrm>
            <a:off x="720200" y="2148679"/>
            <a:ext cx="21513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15"/>
          <p:cNvSpPr txBox="1">
            <a:spLocks noGrp="1"/>
          </p:cNvSpPr>
          <p:nvPr>
            <p:ph type="subTitle" idx="5"/>
          </p:nvPr>
        </p:nvSpPr>
        <p:spPr>
          <a:xfrm>
            <a:off x="3428875" y="2148679"/>
            <a:ext cx="22767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15"/>
          <p:cNvSpPr txBox="1">
            <a:spLocks noGrp="1"/>
          </p:cNvSpPr>
          <p:nvPr>
            <p:ph type="subTitle" idx="6"/>
          </p:nvPr>
        </p:nvSpPr>
        <p:spPr>
          <a:xfrm>
            <a:off x="6272500" y="2148675"/>
            <a:ext cx="21513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3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bg>
      <p:bgPr>
        <a:solidFill>
          <a:schemeClr val="lt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116"/>
          <p:cNvGrpSpPr/>
          <p:nvPr/>
        </p:nvGrpSpPr>
        <p:grpSpPr>
          <a:xfrm>
            <a:off x="445050" y="393000"/>
            <a:ext cx="8254054" cy="4266544"/>
            <a:chOff x="279122" y="532095"/>
            <a:chExt cx="8585452" cy="4437845"/>
          </a:xfrm>
        </p:grpSpPr>
        <p:sp>
          <p:nvSpPr>
            <p:cNvPr id="161" name="Google Shape;161;p116"/>
            <p:cNvSpPr/>
            <p:nvPr/>
          </p:nvSpPr>
          <p:spPr>
            <a:xfrm>
              <a:off x="279174" y="537140"/>
              <a:ext cx="8585400" cy="4432800"/>
            </a:xfrm>
            <a:prstGeom prst="roundRect">
              <a:avLst>
                <a:gd name="adj" fmla="val 5570"/>
              </a:avLst>
            </a:prstGeom>
            <a:solidFill>
              <a:schemeClr val="dk1"/>
            </a:solidFill>
            <a:ln>
              <a:noFill/>
            </a:ln>
            <a:effectLst>
              <a:outerShdw blurRad="57150" dist="47625" dir="2940000" algn="bl" rotWithShape="0">
                <a:schemeClr val="accent5">
                  <a:alpha val="46666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2" name="Google Shape;162;p116"/>
            <p:cNvGrpSpPr/>
            <p:nvPr/>
          </p:nvGrpSpPr>
          <p:grpSpPr>
            <a:xfrm>
              <a:off x="279122" y="532095"/>
              <a:ext cx="8585400" cy="414300"/>
              <a:chOff x="279122" y="532095"/>
              <a:chExt cx="8585400" cy="414300"/>
            </a:xfrm>
          </p:grpSpPr>
          <p:sp>
            <p:nvSpPr>
              <p:cNvPr id="163" name="Google Shape;163;p116"/>
              <p:cNvSpPr/>
              <p:nvPr/>
            </p:nvSpPr>
            <p:spPr>
              <a:xfrm>
                <a:off x="279122" y="532095"/>
                <a:ext cx="8585400" cy="414300"/>
              </a:xfrm>
              <a:prstGeom prst="round2SameRect">
                <a:avLst>
                  <a:gd name="adj1" fmla="val 38309"/>
                  <a:gd name="adj2" fmla="val 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116"/>
              <p:cNvSpPr/>
              <p:nvPr/>
            </p:nvSpPr>
            <p:spPr>
              <a:xfrm>
                <a:off x="558375" y="690638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116"/>
              <p:cNvSpPr/>
              <p:nvPr/>
            </p:nvSpPr>
            <p:spPr>
              <a:xfrm>
                <a:off x="772975" y="690638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116"/>
              <p:cNvSpPr/>
              <p:nvPr/>
            </p:nvSpPr>
            <p:spPr>
              <a:xfrm>
                <a:off x="987575" y="690638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67" name="Google Shape;167;p116"/>
          <p:cNvSpPr txBox="1">
            <a:spLocks noGrp="1"/>
          </p:cNvSpPr>
          <p:nvPr>
            <p:ph type="title"/>
          </p:nvPr>
        </p:nvSpPr>
        <p:spPr>
          <a:xfrm>
            <a:off x="2204275" y="1004250"/>
            <a:ext cx="4735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16"/>
          <p:cNvSpPr txBox="1">
            <a:spLocks noGrp="1"/>
          </p:cNvSpPr>
          <p:nvPr>
            <p:ph type="subTitle" idx="1"/>
          </p:nvPr>
        </p:nvSpPr>
        <p:spPr>
          <a:xfrm flipH="1">
            <a:off x="2204275" y="2155375"/>
            <a:ext cx="4735500" cy="14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116"/>
          <p:cNvSpPr txBox="1"/>
          <p:nvPr/>
        </p:nvSpPr>
        <p:spPr>
          <a:xfrm>
            <a:off x="2194350" y="3689325"/>
            <a:ext cx="4755300" cy="4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" sz="1200" b="0" i="0" u="none" strike="noStrike" cap="none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" sz="1200" b="0" i="0" u="none" strike="noStrike" cap="none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" sz="1200" b="0" i="0" u="none" strike="noStrike" cap="none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0" i="0" u="none" strike="noStrike" cap="none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1_1_1_1">
    <p:bg>
      <p:bgPr>
        <a:solidFill>
          <a:schemeClr val="lt2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2"/>
          <p:cNvSpPr txBox="1">
            <a:spLocks noGrp="1"/>
          </p:cNvSpPr>
          <p:nvPr>
            <p:ph type="subTitle" idx="1"/>
          </p:nvPr>
        </p:nvSpPr>
        <p:spPr>
          <a:xfrm>
            <a:off x="1901093" y="3312303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62"/>
          <p:cNvSpPr txBox="1">
            <a:spLocks noGrp="1"/>
          </p:cNvSpPr>
          <p:nvPr>
            <p:ph type="subTitle" idx="2"/>
          </p:nvPr>
        </p:nvSpPr>
        <p:spPr>
          <a:xfrm>
            <a:off x="4956907" y="3310733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62"/>
          <p:cNvSpPr txBox="1">
            <a:spLocks noGrp="1"/>
          </p:cNvSpPr>
          <p:nvPr>
            <p:ph type="subTitle" idx="3"/>
          </p:nvPr>
        </p:nvSpPr>
        <p:spPr>
          <a:xfrm>
            <a:off x="1590293" y="3806079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62"/>
          <p:cNvSpPr txBox="1">
            <a:spLocks noGrp="1"/>
          </p:cNvSpPr>
          <p:nvPr>
            <p:ph type="subTitle" idx="4"/>
          </p:nvPr>
        </p:nvSpPr>
        <p:spPr>
          <a:xfrm>
            <a:off x="4646107" y="3804389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62"/>
          <p:cNvSpPr txBox="1">
            <a:spLocks noGrp="1"/>
          </p:cNvSpPr>
          <p:nvPr>
            <p:ph type="title"/>
          </p:nvPr>
        </p:nvSpPr>
        <p:spPr>
          <a:xfrm>
            <a:off x="73152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62"/>
          <p:cNvSpPr/>
          <p:nvPr/>
        </p:nvSpPr>
        <p:spPr>
          <a:xfrm>
            <a:off x="726810" y="4368257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62"/>
          <p:cNvSpPr/>
          <p:nvPr/>
        </p:nvSpPr>
        <p:spPr>
          <a:xfrm>
            <a:off x="8259838" y="1092453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2"/>
                </a:moveTo>
                <a:cubicBezTo>
                  <a:pt x="8001" y="5942"/>
                  <a:pt x="10049" y="7133"/>
                  <a:pt x="11680" y="7656"/>
                </a:cubicBezTo>
                <a:cubicBezTo>
                  <a:pt x="10049" y="8180"/>
                  <a:pt x="8001" y="9371"/>
                  <a:pt x="7156" y="12121"/>
                </a:cubicBezTo>
                <a:cubicBezTo>
                  <a:pt x="6310" y="9371"/>
                  <a:pt x="4251" y="8180"/>
                  <a:pt x="2631" y="7656"/>
                </a:cubicBezTo>
                <a:cubicBezTo>
                  <a:pt x="4251" y="7133"/>
                  <a:pt x="6310" y="5942"/>
                  <a:pt x="7156" y="3192"/>
                </a:cubicBezTo>
                <a:close/>
                <a:moveTo>
                  <a:pt x="7156" y="1"/>
                </a:moveTo>
                <a:cubicBezTo>
                  <a:pt x="6953" y="1"/>
                  <a:pt x="6775" y="179"/>
                  <a:pt x="6775" y="382"/>
                </a:cubicBezTo>
                <a:cubicBezTo>
                  <a:pt x="6775" y="7049"/>
                  <a:pt x="1036" y="7275"/>
                  <a:pt x="405" y="7275"/>
                </a:cubicBezTo>
                <a:cubicBezTo>
                  <a:pt x="310" y="7275"/>
                  <a:pt x="226" y="7311"/>
                  <a:pt x="167" y="7371"/>
                </a:cubicBezTo>
                <a:cubicBezTo>
                  <a:pt x="107" y="7394"/>
                  <a:pt x="83" y="7454"/>
                  <a:pt x="48" y="7478"/>
                </a:cubicBezTo>
                <a:cubicBezTo>
                  <a:pt x="0" y="7597"/>
                  <a:pt x="0" y="7740"/>
                  <a:pt x="48" y="7859"/>
                </a:cubicBezTo>
                <a:cubicBezTo>
                  <a:pt x="107" y="7978"/>
                  <a:pt x="250" y="8061"/>
                  <a:pt x="405" y="8061"/>
                </a:cubicBezTo>
                <a:lnTo>
                  <a:pt x="429" y="8061"/>
                </a:lnTo>
                <a:cubicBezTo>
                  <a:pt x="1095" y="8061"/>
                  <a:pt x="6810" y="8287"/>
                  <a:pt x="6810" y="14955"/>
                </a:cubicBezTo>
                <a:cubicBezTo>
                  <a:pt x="6810" y="15169"/>
                  <a:pt x="6977" y="15336"/>
                  <a:pt x="7179" y="15336"/>
                </a:cubicBezTo>
                <a:cubicBezTo>
                  <a:pt x="7382" y="15336"/>
                  <a:pt x="7560" y="15157"/>
                  <a:pt x="7560" y="14955"/>
                </a:cubicBezTo>
                <a:cubicBezTo>
                  <a:pt x="7560" y="8323"/>
                  <a:pt x="13275" y="8061"/>
                  <a:pt x="13942" y="8061"/>
                </a:cubicBezTo>
                <a:cubicBezTo>
                  <a:pt x="14085" y="8061"/>
                  <a:pt x="14192" y="7978"/>
                  <a:pt x="14288" y="7859"/>
                </a:cubicBezTo>
                <a:cubicBezTo>
                  <a:pt x="14347" y="7740"/>
                  <a:pt x="14347" y="7597"/>
                  <a:pt x="14252" y="7478"/>
                </a:cubicBezTo>
                <a:cubicBezTo>
                  <a:pt x="14204" y="7371"/>
                  <a:pt x="14049" y="7311"/>
                  <a:pt x="13942" y="7275"/>
                </a:cubicBezTo>
                <a:cubicBezTo>
                  <a:pt x="13275" y="7275"/>
                  <a:pt x="7537" y="7049"/>
                  <a:pt x="7537" y="382"/>
                </a:cubicBezTo>
                <a:cubicBezTo>
                  <a:pt x="7537" y="179"/>
                  <a:pt x="7358" y="1"/>
                  <a:pt x="71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62"/>
          <p:cNvSpPr/>
          <p:nvPr/>
        </p:nvSpPr>
        <p:spPr>
          <a:xfrm>
            <a:off x="8765262" y="1583204"/>
            <a:ext cx="249600" cy="249984"/>
          </a:xfrm>
          <a:custGeom>
            <a:avLst/>
            <a:gdLst/>
            <a:ahLst/>
            <a:cxnLst/>
            <a:rect l="l" t="t" r="r" b="b"/>
            <a:pathLst>
              <a:path w="7800" h="7812" extrusionOk="0">
                <a:moveTo>
                  <a:pt x="3894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61"/>
                  <a:pt x="1751" y="7811"/>
                  <a:pt x="3894" y="7811"/>
                </a:cubicBezTo>
                <a:cubicBezTo>
                  <a:pt x="6049" y="7811"/>
                  <a:pt x="7799" y="6061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62"/>
          <p:cNvSpPr/>
          <p:nvPr/>
        </p:nvSpPr>
        <p:spPr>
          <a:xfrm>
            <a:off x="250" y="4287457"/>
            <a:ext cx="830208" cy="873312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62"/>
          <p:cNvSpPr/>
          <p:nvPr/>
        </p:nvSpPr>
        <p:spPr>
          <a:xfrm>
            <a:off x="8108666" y="4379073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62"/>
          <p:cNvSpPr/>
          <p:nvPr/>
        </p:nvSpPr>
        <p:spPr>
          <a:xfrm rot="10800000">
            <a:off x="8101787" y="-11455"/>
            <a:ext cx="1048512" cy="698784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3"/>
          <p:cNvSpPr txBox="1">
            <a:spLocks noGrp="1"/>
          </p:cNvSpPr>
          <p:nvPr>
            <p:ph type="ctrTitle"/>
          </p:nvPr>
        </p:nvSpPr>
        <p:spPr>
          <a:xfrm>
            <a:off x="4695509" y="1264742"/>
            <a:ext cx="3627900" cy="18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200"/>
              <a:buNone/>
              <a:defRPr sz="4500" b="1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63"/>
          <p:cNvSpPr txBox="1">
            <a:spLocks noGrp="1"/>
          </p:cNvSpPr>
          <p:nvPr>
            <p:ph type="subTitle" idx="1"/>
          </p:nvPr>
        </p:nvSpPr>
        <p:spPr>
          <a:xfrm>
            <a:off x="4695509" y="3093358"/>
            <a:ext cx="2367000" cy="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" name="Google Shape;190;p63"/>
          <p:cNvSpPr/>
          <p:nvPr/>
        </p:nvSpPr>
        <p:spPr>
          <a:xfrm>
            <a:off x="8733530" y="3646634"/>
            <a:ext cx="249568" cy="249984"/>
          </a:xfrm>
          <a:custGeom>
            <a:avLst/>
            <a:gdLst/>
            <a:ahLst/>
            <a:cxnLst/>
            <a:rect l="l" t="t" r="r" b="b"/>
            <a:pathLst>
              <a:path w="7799" h="7812" extrusionOk="0">
                <a:moveTo>
                  <a:pt x="3893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3" y="7061"/>
                </a:cubicBezTo>
                <a:cubicBezTo>
                  <a:pt x="2155" y="7061"/>
                  <a:pt x="738" y="5644"/>
                  <a:pt x="738" y="3906"/>
                </a:cubicBezTo>
                <a:cubicBezTo>
                  <a:pt x="738" y="2168"/>
                  <a:pt x="2155" y="751"/>
                  <a:pt x="3893" y="751"/>
                </a:cubicBezTo>
                <a:close/>
                <a:moveTo>
                  <a:pt x="3893" y="1"/>
                </a:moveTo>
                <a:cubicBezTo>
                  <a:pt x="1750" y="1"/>
                  <a:pt x="0" y="1751"/>
                  <a:pt x="0" y="3906"/>
                </a:cubicBezTo>
                <a:cubicBezTo>
                  <a:pt x="0" y="6061"/>
                  <a:pt x="1750" y="7811"/>
                  <a:pt x="3893" y="7811"/>
                </a:cubicBezTo>
                <a:cubicBezTo>
                  <a:pt x="6048" y="7811"/>
                  <a:pt x="7799" y="6061"/>
                  <a:pt x="7799" y="3906"/>
                </a:cubicBezTo>
                <a:cubicBezTo>
                  <a:pt x="7799" y="1751"/>
                  <a:pt x="6048" y="1"/>
                  <a:pt x="3893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63"/>
          <p:cNvSpPr/>
          <p:nvPr/>
        </p:nvSpPr>
        <p:spPr>
          <a:xfrm>
            <a:off x="174357" y="3405871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1"/>
                </a:moveTo>
                <a:cubicBezTo>
                  <a:pt x="8001" y="5942"/>
                  <a:pt x="10061" y="7132"/>
                  <a:pt x="11680" y="7656"/>
                </a:cubicBezTo>
                <a:cubicBezTo>
                  <a:pt x="10061" y="8180"/>
                  <a:pt x="8001" y="9359"/>
                  <a:pt x="7156" y="12121"/>
                </a:cubicBezTo>
                <a:cubicBezTo>
                  <a:pt x="6323" y="9371"/>
                  <a:pt x="4263" y="8180"/>
                  <a:pt x="2632" y="7656"/>
                </a:cubicBezTo>
                <a:cubicBezTo>
                  <a:pt x="4263" y="7132"/>
                  <a:pt x="6323" y="5942"/>
                  <a:pt x="7156" y="3191"/>
                </a:cubicBezTo>
                <a:close/>
                <a:moveTo>
                  <a:pt x="7156" y="0"/>
                </a:moveTo>
                <a:cubicBezTo>
                  <a:pt x="6954" y="0"/>
                  <a:pt x="6787" y="179"/>
                  <a:pt x="6787" y="381"/>
                </a:cubicBezTo>
                <a:cubicBezTo>
                  <a:pt x="6787" y="7049"/>
                  <a:pt x="1036" y="7275"/>
                  <a:pt x="405" y="7275"/>
                </a:cubicBezTo>
                <a:cubicBezTo>
                  <a:pt x="322" y="7275"/>
                  <a:pt x="227" y="7311"/>
                  <a:pt x="167" y="7358"/>
                </a:cubicBezTo>
                <a:cubicBezTo>
                  <a:pt x="119" y="7394"/>
                  <a:pt x="84" y="7454"/>
                  <a:pt x="60" y="7477"/>
                </a:cubicBezTo>
                <a:cubicBezTo>
                  <a:pt x="0" y="7597"/>
                  <a:pt x="0" y="7739"/>
                  <a:pt x="60" y="7858"/>
                </a:cubicBezTo>
                <a:cubicBezTo>
                  <a:pt x="119" y="7978"/>
                  <a:pt x="262" y="8061"/>
                  <a:pt x="405" y="8061"/>
                </a:cubicBezTo>
                <a:lnTo>
                  <a:pt x="429" y="8061"/>
                </a:lnTo>
                <a:cubicBezTo>
                  <a:pt x="1096" y="8061"/>
                  <a:pt x="6811" y="8287"/>
                  <a:pt x="6811" y="14955"/>
                </a:cubicBezTo>
                <a:cubicBezTo>
                  <a:pt x="6811" y="15157"/>
                  <a:pt x="6989" y="15336"/>
                  <a:pt x="7192" y="15336"/>
                </a:cubicBezTo>
                <a:cubicBezTo>
                  <a:pt x="7394" y="15336"/>
                  <a:pt x="7561" y="15157"/>
                  <a:pt x="7561" y="14955"/>
                </a:cubicBezTo>
                <a:cubicBezTo>
                  <a:pt x="7561" y="8323"/>
                  <a:pt x="13276" y="8061"/>
                  <a:pt x="13943" y="8061"/>
                </a:cubicBezTo>
                <a:cubicBezTo>
                  <a:pt x="14085" y="8061"/>
                  <a:pt x="14205" y="7978"/>
                  <a:pt x="14288" y="7858"/>
                </a:cubicBezTo>
                <a:cubicBezTo>
                  <a:pt x="14347" y="7739"/>
                  <a:pt x="14347" y="7597"/>
                  <a:pt x="14264" y="7477"/>
                </a:cubicBezTo>
                <a:cubicBezTo>
                  <a:pt x="14205" y="7370"/>
                  <a:pt x="14062" y="7311"/>
                  <a:pt x="13943" y="7275"/>
                </a:cubicBezTo>
                <a:cubicBezTo>
                  <a:pt x="13276" y="7275"/>
                  <a:pt x="7537" y="7049"/>
                  <a:pt x="7537" y="381"/>
                </a:cubicBezTo>
                <a:cubicBezTo>
                  <a:pt x="7537" y="179"/>
                  <a:pt x="7358" y="0"/>
                  <a:pt x="71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63"/>
          <p:cNvSpPr/>
          <p:nvPr/>
        </p:nvSpPr>
        <p:spPr>
          <a:xfrm>
            <a:off x="250" y="3925546"/>
            <a:ext cx="807360" cy="1235232"/>
          </a:xfrm>
          <a:custGeom>
            <a:avLst/>
            <a:gdLst/>
            <a:ahLst/>
            <a:cxnLst/>
            <a:rect l="l" t="t" r="r" b="b"/>
            <a:pathLst>
              <a:path w="25230" h="38601" extrusionOk="0">
                <a:moveTo>
                  <a:pt x="0" y="0"/>
                </a:moveTo>
                <a:lnTo>
                  <a:pt x="0" y="857"/>
                </a:lnTo>
                <a:cubicBezTo>
                  <a:pt x="10799" y="7037"/>
                  <a:pt x="19181" y="18181"/>
                  <a:pt x="22991" y="31504"/>
                </a:cubicBezTo>
                <a:cubicBezTo>
                  <a:pt x="23670" y="33849"/>
                  <a:pt x="24158" y="36231"/>
                  <a:pt x="24479" y="38600"/>
                </a:cubicBezTo>
                <a:lnTo>
                  <a:pt x="25229" y="38600"/>
                </a:lnTo>
                <a:cubicBezTo>
                  <a:pt x="24908" y="36159"/>
                  <a:pt x="24396" y="33718"/>
                  <a:pt x="23705" y="31302"/>
                </a:cubicBezTo>
                <a:cubicBezTo>
                  <a:pt x="19800" y="17657"/>
                  <a:pt x="11168" y="6251"/>
                  <a:pt x="24" y="24"/>
                </a:cubicBezTo>
                <a:cubicBezTo>
                  <a:pt x="24" y="12"/>
                  <a:pt x="12" y="12"/>
                  <a:pt x="0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63"/>
          <p:cNvSpPr/>
          <p:nvPr/>
        </p:nvSpPr>
        <p:spPr>
          <a:xfrm>
            <a:off x="8251162" y="4356426"/>
            <a:ext cx="893088" cy="804352"/>
          </a:xfrm>
          <a:custGeom>
            <a:avLst/>
            <a:gdLst/>
            <a:ahLst/>
            <a:cxnLst/>
            <a:rect l="l" t="t" r="r" b="b"/>
            <a:pathLst>
              <a:path w="27909" h="25136" extrusionOk="0">
                <a:moveTo>
                  <a:pt x="27909" y="1"/>
                </a:moveTo>
                <a:cubicBezTo>
                  <a:pt x="24373" y="1263"/>
                  <a:pt x="21206" y="3097"/>
                  <a:pt x="18598" y="5406"/>
                </a:cubicBezTo>
                <a:cubicBezTo>
                  <a:pt x="15765" y="7907"/>
                  <a:pt x="13669" y="10919"/>
                  <a:pt x="12550" y="14050"/>
                </a:cubicBezTo>
                <a:cubicBezTo>
                  <a:pt x="7573" y="16289"/>
                  <a:pt x="3239" y="20611"/>
                  <a:pt x="1" y="25135"/>
                </a:cubicBezTo>
                <a:lnTo>
                  <a:pt x="918" y="25135"/>
                </a:lnTo>
                <a:cubicBezTo>
                  <a:pt x="3906" y="21063"/>
                  <a:pt x="7799" y="17194"/>
                  <a:pt x="12240" y="15015"/>
                </a:cubicBezTo>
                <a:lnTo>
                  <a:pt x="12240" y="15015"/>
                </a:lnTo>
                <a:cubicBezTo>
                  <a:pt x="12169" y="15265"/>
                  <a:pt x="12109" y="15503"/>
                  <a:pt x="12050" y="15753"/>
                </a:cubicBezTo>
                <a:cubicBezTo>
                  <a:pt x="11216" y="19218"/>
                  <a:pt x="11657" y="22468"/>
                  <a:pt x="13252" y="25135"/>
                </a:cubicBezTo>
                <a:lnTo>
                  <a:pt x="14133" y="25135"/>
                </a:lnTo>
                <a:cubicBezTo>
                  <a:pt x="12455" y="22563"/>
                  <a:pt x="11955" y="19361"/>
                  <a:pt x="12776" y="15920"/>
                </a:cubicBezTo>
                <a:cubicBezTo>
                  <a:pt x="12871" y="15479"/>
                  <a:pt x="13002" y="15039"/>
                  <a:pt x="13145" y="14598"/>
                </a:cubicBezTo>
                <a:cubicBezTo>
                  <a:pt x="13395" y="14491"/>
                  <a:pt x="13645" y="14396"/>
                  <a:pt x="13895" y="14300"/>
                </a:cubicBezTo>
                <a:cubicBezTo>
                  <a:pt x="15756" y="13587"/>
                  <a:pt x="17588" y="13231"/>
                  <a:pt x="19385" y="13231"/>
                </a:cubicBezTo>
                <a:cubicBezTo>
                  <a:pt x="21970" y="13231"/>
                  <a:pt x="24481" y="13968"/>
                  <a:pt x="26897" y="15443"/>
                </a:cubicBezTo>
                <a:cubicBezTo>
                  <a:pt x="27254" y="15670"/>
                  <a:pt x="27588" y="15896"/>
                  <a:pt x="27909" y="16134"/>
                </a:cubicBezTo>
                <a:lnTo>
                  <a:pt x="27909" y="15217"/>
                </a:lnTo>
                <a:cubicBezTo>
                  <a:pt x="27707" y="15086"/>
                  <a:pt x="27492" y="14943"/>
                  <a:pt x="27278" y="14812"/>
                </a:cubicBezTo>
                <a:cubicBezTo>
                  <a:pt x="24738" y="13257"/>
                  <a:pt x="22094" y="12480"/>
                  <a:pt x="19374" y="12480"/>
                </a:cubicBezTo>
                <a:cubicBezTo>
                  <a:pt x="17490" y="12480"/>
                  <a:pt x="15570" y="12853"/>
                  <a:pt x="13622" y="13598"/>
                </a:cubicBezTo>
                <a:cubicBezTo>
                  <a:pt x="13586" y="13622"/>
                  <a:pt x="13538" y="13634"/>
                  <a:pt x="13502" y="13646"/>
                </a:cubicBezTo>
                <a:cubicBezTo>
                  <a:pt x="14622" y="10871"/>
                  <a:pt x="16550" y="8204"/>
                  <a:pt x="19086" y="5954"/>
                </a:cubicBezTo>
                <a:cubicBezTo>
                  <a:pt x="21563" y="3763"/>
                  <a:pt x="24563" y="2025"/>
                  <a:pt x="27909" y="799"/>
                </a:cubicBezTo>
                <a:lnTo>
                  <a:pt x="2790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4"/>
          <p:cNvSpPr txBox="1">
            <a:spLocks noGrp="1"/>
          </p:cNvSpPr>
          <p:nvPr>
            <p:ph type="title"/>
          </p:nvPr>
        </p:nvSpPr>
        <p:spPr>
          <a:xfrm>
            <a:off x="708662" y="1552980"/>
            <a:ext cx="4586700" cy="10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64"/>
          <p:cNvSpPr txBox="1">
            <a:spLocks noGrp="1"/>
          </p:cNvSpPr>
          <p:nvPr>
            <p:ph type="body" idx="1"/>
          </p:nvPr>
        </p:nvSpPr>
        <p:spPr>
          <a:xfrm>
            <a:off x="708662" y="2691120"/>
            <a:ext cx="36954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7" name="Google Shape;197;p64"/>
          <p:cNvSpPr/>
          <p:nvPr/>
        </p:nvSpPr>
        <p:spPr>
          <a:xfrm>
            <a:off x="8288393" y="1038708"/>
            <a:ext cx="249568" cy="249984"/>
          </a:xfrm>
          <a:custGeom>
            <a:avLst/>
            <a:gdLst/>
            <a:ahLst/>
            <a:cxnLst/>
            <a:rect l="l" t="t" r="r" b="b"/>
            <a:pathLst>
              <a:path w="7799" h="7812" extrusionOk="0">
                <a:moveTo>
                  <a:pt x="3893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3" y="7061"/>
                </a:cubicBezTo>
                <a:cubicBezTo>
                  <a:pt x="2155" y="7061"/>
                  <a:pt x="738" y="5644"/>
                  <a:pt x="738" y="3906"/>
                </a:cubicBezTo>
                <a:cubicBezTo>
                  <a:pt x="738" y="2168"/>
                  <a:pt x="2155" y="751"/>
                  <a:pt x="3893" y="751"/>
                </a:cubicBezTo>
                <a:close/>
                <a:moveTo>
                  <a:pt x="3893" y="1"/>
                </a:moveTo>
                <a:cubicBezTo>
                  <a:pt x="1750" y="1"/>
                  <a:pt x="0" y="1751"/>
                  <a:pt x="0" y="3906"/>
                </a:cubicBezTo>
                <a:cubicBezTo>
                  <a:pt x="0" y="6061"/>
                  <a:pt x="1750" y="7811"/>
                  <a:pt x="3893" y="7811"/>
                </a:cubicBezTo>
                <a:cubicBezTo>
                  <a:pt x="6048" y="7811"/>
                  <a:pt x="7799" y="6061"/>
                  <a:pt x="7799" y="3906"/>
                </a:cubicBezTo>
                <a:cubicBezTo>
                  <a:pt x="7799" y="1751"/>
                  <a:pt x="6048" y="1"/>
                  <a:pt x="3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64"/>
          <p:cNvSpPr/>
          <p:nvPr/>
        </p:nvSpPr>
        <p:spPr>
          <a:xfrm>
            <a:off x="174357" y="883845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1"/>
                </a:moveTo>
                <a:cubicBezTo>
                  <a:pt x="8001" y="5942"/>
                  <a:pt x="10061" y="7132"/>
                  <a:pt x="11680" y="7656"/>
                </a:cubicBezTo>
                <a:cubicBezTo>
                  <a:pt x="10061" y="8180"/>
                  <a:pt x="8001" y="9359"/>
                  <a:pt x="7156" y="12121"/>
                </a:cubicBezTo>
                <a:cubicBezTo>
                  <a:pt x="6323" y="9371"/>
                  <a:pt x="4263" y="8180"/>
                  <a:pt x="2632" y="7656"/>
                </a:cubicBezTo>
                <a:cubicBezTo>
                  <a:pt x="4263" y="7132"/>
                  <a:pt x="6323" y="5942"/>
                  <a:pt x="7156" y="3191"/>
                </a:cubicBezTo>
                <a:close/>
                <a:moveTo>
                  <a:pt x="7156" y="0"/>
                </a:moveTo>
                <a:cubicBezTo>
                  <a:pt x="6954" y="0"/>
                  <a:pt x="6787" y="179"/>
                  <a:pt x="6787" y="381"/>
                </a:cubicBezTo>
                <a:cubicBezTo>
                  <a:pt x="6787" y="7049"/>
                  <a:pt x="1036" y="7275"/>
                  <a:pt x="405" y="7275"/>
                </a:cubicBezTo>
                <a:cubicBezTo>
                  <a:pt x="322" y="7275"/>
                  <a:pt x="227" y="7311"/>
                  <a:pt x="167" y="7358"/>
                </a:cubicBezTo>
                <a:cubicBezTo>
                  <a:pt x="119" y="7394"/>
                  <a:pt x="84" y="7454"/>
                  <a:pt x="60" y="7477"/>
                </a:cubicBezTo>
                <a:cubicBezTo>
                  <a:pt x="0" y="7597"/>
                  <a:pt x="0" y="7739"/>
                  <a:pt x="60" y="7858"/>
                </a:cubicBezTo>
                <a:cubicBezTo>
                  <a:pt x="119" y="7978"/>
                  <a:pt x="262" y="8061"/>
                  <a:pt x="405" y="8061"/>
                </a:cubicBezTo>
                <a:lnTo>
                  <a:pt x="429" y="8061"/>
                </a:lnTo>
                <a:cubicBezTo>
                  <a:pt x="1096" y="8061"/>
                  <a:pt x="6811" y="8287"/>
                  <a:pt x="6811" y="14955"/>
                </a:cubicBezTo>
                <a:cubicBezTo>
                  <a:pt x="6811" y="15157"/>
                  <a:pt x="6989" y="15336"/>
                  <a:pt x="7192" y="15336"/>
                </a:cubicBezTo>
                <a:cubicBezTo>
                  <a:pt x="7394" y="15336"/>
                  <a:pt x="7561" y="15157"/>
                  <a:pt x="7561" y="14955"/>
                </a:cubicBezTo>
                <a:cubicBezTo>
                  <a:pt x="7561" y="8323"/>
                  <a:pt x="13276" y="8061"/>
                  <a:pt x="13943" y="8061"/>
                </a:cubicBezTo>
                <a:cubicBezTo>
                  <a:pt x="14085" y="8061"/>
                  <a:pt x="14205" y="7978"/>
                  <a:pt x="14288" y="7858"/>
                </a:cubicBezTo>
                <a:cubicBezTo>
                  <a:pt x="14347" y="7739"/>
                  <a:pt x="14347" y="7597"/>
                  <a:pt x="14264" y="7477"/>
                </a:cubicBezTo>
                <a:cubicBezTo>
                  <a:pt x="14205" y="7370"/>
                  <a:pt x="14062" y="7311"/>
                  <a:pt x="13943" y="7275"/>
                </a:cubicBezTo>
                <a:cubicBezTo>
                  <a:pt x="13276" y="7275"/>
                  <a:pt x="7537" y="7049"/>
                  <a:pt x="7537" y="381"/>
                </a:cubicBezTo>
                <a:cubicBezTo>
                  <a:pt x="7537" y="179"/>
                  <a:pt x="7358" y="0"/>
                  <a:pt x="71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64"/>
          <p:cNvSpPr/>
          <p:nvPr/>
        </p:nvSpPr>
        <p:spPr>
          <a:xfrm>
            <a:off x="250" y="3916295"/>
            <a:ext cx="807360" cy="1235232"/>
          </a:xfrm>
          <a:custGeom>
            <a:avLst/>
            <a:gdLst/>
            <a:ahLst/>
            <a:cxnLst/>
            <a:rect l="l" t="t" r="r" b="b"/>
            <a:pathLst>
              <a:path w="25230" h="38601" extrusionOk="0">
                <a:moveTo>
                  <a:pt x="0" y="0"/>
                </a:moveTo>
                <a:lnTo>
                  <a:pt x="0" y="857"/>
                </a:lnTo>
                <a:cubicBezTo>
                  <a:pt x="10799" y="7037"/>
                  <a:pt x="19181" y="18181"/>
                  <a:pt x="22991" y="31504"/>
                </a:cubicBezTo>
                <a:cubicBezTo>
                  <a:pt x="23670" y="33849"/>
                  <a:pt x="24158" y="36231"/>
                  <a:pt x="24479" y="38600"/>
                </a:cubicBezTo>
                <a:lnTo>
                  <a:pt x="25229" y="38600"/>
                </a:lnTo>
                <a:cubicBezTo>
                  <a:pt x="24908" y="36159"/>
                  <a:pt x="24396" y="33718"/>
                  <a:pt x="23705" y="31302"/>
                </a:cubicBezTo>
                <a:cubicBezTo>
                  <a:pt x="19800" y="17657"/>
                  <a:pt x="11168" y="6251"/>
                  <a:pt x="24" y="24"/>
                </a:cubicBezTo>
                <a:cubicBezTo>
                  <a:pt x="24" y="12"/>
                  <a:pt x="12" y="12"/>
                  <a:pt x="0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64"/>
          <p:cNvSpPr/>
          <p:nvPr/>
        </p:nvSpPr>
        <p:spPr>
          <a:xfrm rot="-5400000">
            <a:off x="8304538" y="35125"/>
            <a:ext cx="893088" cy="804352"/>
          </a:xfrm>
          <a:custGeom>
            <a:avLst/>
            <a:gdLst/>
            <a:ahLst/>
            <a:cxnLst/>
            <a:rect l="l" t="t" r="r" b="b"/>
            <a:pathLst>
              <a:path w="27909" h="25136" extrusionOk="0">
                <a:moveTo>
                  <a:pt x="27909" y="1"/>
                </a:moveTo>
                <a:cubicBezTo>
                  <a:pt x="24373" y="1263"/>
                  <a:pt x="21206" y="3097"/>
                  <a:pt x="18598" y="5406"/>
                </a:cubicBezTo>
                <a:cubicBezTo>
                  <a:pt x="15765" y="7907"/>
                  <a:pt x="13669" y="10919"/>
                  <a:pt x="12550" y="14050"/>
                </a:cubicBezTo>
                <a:cubicBezTo>
                  <a:pt x="7573" y="16289"/>
                  <a:pt x="3239" y="20611"/>
                  <a:pt x="1" y="25135"/>
                </a:cubicBezTo>
                <a:lnTo>
                  <a:pt x="918" y="25135"/>
                </a:lnTo>
                <a:cubicBezTo>
                  <a:pt x="3906" y="21063"/>
                  <a:pt x="7799" y="17194"/>
                  <a:pt x="12240" y="15015"/>
                </a:cubicBezTo>
                <a:lnTo>
                  <a:pt x="12240" y="15015"/>
                </a:lnTo>
                <a:cubicBezTo>
                  <a:pt x="12169" y="15265"/>
                  <a:pt x="12109" y="15503"/>
                  <a:pt x="12050" y="15753"/>
                </a:cubicBezTo>
                <a:cubicBezTo>
                  <a:pt x="11216" y="19218"/>
                  <a:pt x="11657" y="22468"/>
                  <a:pt x="13252" y="25135"/>
                </a:cubicBezTo>
                <a:lnTo>
                  <a:pt x="14133" y="25135"/>
                </a:lnTo>
                <a:cubicBezTo>
                  <a:pt x="12455" y="22563"/>
                  <a:pt x="11955" y="19361"/>
                  <a:pt x="12776" y="15920"/>
                </a:cubicBezTo>
                <a:cubicBezTo>
                  <a:pt x="12871" y="15479"/>
                  <a:pt x="13002" y="15039"/>
                  <a:pt x="13145" y="14598"/>
                </a:cubicBezTo>
                <a:cubicBezTo>
                  <a:pt x="13395" y="14491"/>
                  <a:pt x="13645" y="14396"/>
                  <a:pt x="13895" y="14300"/>
                </a:cubicBezTo>
                <a:cubicBezTo>
                  <a:pt x="15756" y="13587"/>
                  <a:pt x="17588" y="13231"/>
                  <a:pt x="19385" y="13231"/>
                </a:cubicBezTo>
                <a:cubicBezTo>
                  <a:pt x="21970" y="13231"/>
                  <a:pt x="24481" y="13968"/>
                  <a:pt x="26897" y="15443"/>
                </a:cubicBezTo>
                <a:cubicBezTo>
                  <a:pt x="27254" y="15670"/>
                  <a:pt x="27588" y="15896"/>
                  <a:pt x="27909" y="16134"/>
                </a:cubicBezTo>
                <a:lnTo>
                  <a:pt x="27909" y="15217"/>
                </a:lnTo>
                <a:cubicBezTo>
                  <a:pt x="27707" y="15086"/>
                  <a:pt x="27492" y="14943"/>
                  <a:pt x="27278" y="14812"/>
                </a:cubicBezTo>
                <a:cubicBezTo>
                  <a:pt x="24738" y="13257"/>
                  <a:pt x="22094" y="12480"/>
                  <a:pt x="19374" y="12480"/>
                </a:cubicBezTo>
                <a:cubicBezTo>
                  <a:pt x="17490" y="12480"/>
                  <a:pt x="15570" y="12853"/>
                  <a:pt x="13622" y="13598"/>
                </a:cubicBezTo>
                <a:cubicBezTo>
                  <a:pt x="13586" y="13622"/>
                  <a:pt x="13538" y="13634"/>
                  <a:pt x="13502" y="13646"/>
                </a:cubicBezTo>
                <a:cubicBezTo>
                  <a:pt x="14622" y="10871"/>
                  <a:pt x="16550" y="8204"/>
                  <a:pt x="19086" y="5954"/>
                </a:cubicBezTo>
                <a:cubicBezTo>
                  <a:pt x="21563" y="3763"/>
                  <a:pt x="24563" y="2025"/>
                  <a:pt x="27909" y="799"/>
                </a:cubicBezTo>
                <a:lnTo>
                  <a:pt x="2790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5"/>
          <p:cNvSpPr txBox="1">
            <a:spLocks noGrp="1"/>
          </p:cNvSpPr>
          <p:nvPr>
            <p:ph type="title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65"/>
          <p:cNvSpPr txBox="1">
            <a:spLocks noGrp="1"/>
          </p:cNvSpPr>
          <p:nvPr>
            <p:ph type="body" idx="1"/>
          </p:nvPr>
        </p:nvSpPr>
        <p:spPr>
          <a:xfrm>
            <a:off x="730950" y="1278000"/>
            <a:ext cx="7682100" cy="31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04" name="Google Shape;204;p65"/>
          <p:cNvSpPr/>
          <p:nvPr/>
        </p:nvSpPr>
        <p:spPr>
          <a:xfrm>
            <a:off x="-68313" y="2788299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65"/>
          <p:cNvSpPr/>
          <p:nvPr/>
        </p:nvSpPr>
        <p:spPr>
          <a:xfrm>
            <a:off x="8759715" y="995201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65"/>
          <p:cNvSpPr/>
          <p:nvPr/>
        </p:nvSpPr>
        <p:spPr>
          <a:xfrm>
            <a:off x="250" y="4458964"/>
            <a:ext cx="1048512" cy="698784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65"/>
          <p:cNvSpPr/>
          <p:nvPr/>
        </p:nvSpPr>
        <p:spPr>
          <a:xfrm rot="-5400000" flipH="1">
            <a:off x="8270882" y="4246305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6"/>
          <p:cNvSpPr txBox="1">
            <a:spLocks noGrp="1"/>
          </p:cNvSpPr>
          <p:nvPr>
            <p:ph type="title"/>
          </p:nvPr>
        </p:nvSpPr>
        <p:spPr>
          <a:xfrm>
            <a:off x="795364" y="2671301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0" name="Google Shape;210;p66"/>
          <p:cNvSpPr txBox="1">
            <a:spLocks noGrp="1"/>
          </p:cNvSpPr>
          <p:nvPr>
            <p:ph type="title" idx="2"/>
          </p:nvPr>
        </p:nvSpPr>
        <p:spPr>
          <a:xfrm>
            <a:off x="795371" y="1842253"/>
            <a:ext cx="87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11" name="Google Shape;211;p66"/>
          <p:cNvSpPr txBox="1">
            <a:spLocks noGrp="1"/>
          </p:cNvSpPr>
          <p:nvPr>
            <p:ph type="subTitle" idx="1"/>
          </p:nvPr>
        </p:nvSpPr>
        <p:spPr>
          <a:xfrm>
            <a:off x="795364" y="3200464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66"/>
          <p:cNvSpPr txBox="1">
            <a:spLocks noGrp="1"/>
          </p:cNvSpPr>
          <p:nvPr>
            <p:ph type="title" idx="3"/>
          </p:nvPr>
        </p:nvSpPr>
        <p:spPr>
          <a:xfrm>
            <a:off x="3403790" y="2671301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3" name="Google Shape;213;p66"/>
          <p:cNvSpPr txBox="1">
            <a:spLocks noGrp="1"/>
          </p:cNvSpPr>
          <p:nvPr>
            <p:ph type="title" idx="4"/>
          </p:nvPr>
        </p:nvSpPr>
        <p:spPr>
          <a:xfrm>
            <a:off x="3403802" y="1842253"/>
            <a:ext cx="87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14" name="Google Shape;214;p66"/>
          <p:cNvSpPr txBox="1">
            <a:spLocks noGrp="1"/>
          </p:cNvSpPr>
          <p:nvPr>
            <p:ph type="subTitle" idx="5"/>
          </p:nvPr>
        </p:nvSpPr>
        <p:spPr>
          <a:xfrm>
            <a:off x="3403795" y="3200464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66"/>
          <p:cNvSpPr txBox="1">
            <a:spLocks noGrp="1"/>
          </p:cNvSpPr>
          <p:nvPr>
            <p:ph type="title" idx="6"/>
          </p:nvPr>
        </p:nvSpPr>
        <p:spPr>
          <a:xfrm>
            <a:off x="6012227" y="2671301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6" name="Google Shape;216;p66"/>
          <p:cNvSpPr txBox="1">
            <a:spLocks noGrp="1"/>
          </p:cNvSpPr>
          <p:nvPr>
            <p:ph type="title" idx="7"/>
          </p:nvPr>
        </p:nvSpPr>
        <p:spPr>
          <a:xfrm>
            <a:off x="6012233" y="1840603"/>
            <a:ext cx="8784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17" name="Google Shape;217;p66"/>
          <p:cNvSpPr txBox="1">
            <a:spLocks noGrp="1"/>
          </p:cNvSpPr>
          <p:nvPr>
            <p:ph type="subTitle" idx="8"/>
          </p:nvPr>
        </p:nvSpPr>
        <p:spPr>
          <a:xfrm>
            <a:off x="6012227" y="3200464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66"/>
          <p:cNvSpPr txBox="1">
            <a:spLocks noGrp="1"/>
          </p:cNvSpPr>
          <p:nvPr>
            <p:ph type="title" idx="9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66"/>
          <p:cNvSpPr/>
          <p:nvPr/>
        </p:nvSpPr>
        <p:spPr>
          <a:xfrm rot="5400000">
            <a:off x="542952" y="726559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66"/>
          <p:cNvSpPr/>
          <p:nvPr/>
        </p:nvSpPr>
        <p:spPr>
          <a:xfrm>
            <a:off x="8400538" y="1582753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2"/>
                </a:moveTo>
                <a:cubicBezTo>
                  <a:pt x="8001" y="5942"/>
                  <a:pt x="10049" y="7133"/>
                  <a:pt x="11680" y="7656"/>
                </a:cubicBezTo>
                <a:cubicBezTo>
                  <a:pt x="10049" y="8180"/>
                  <a:pt x="8001" y="9371"/>
                  <a:pt x="7156" y="12121"/>
                </a:cubicBezTo>
                <a:cubicBezTo>
                  <a:pt x="6310" y="9371"/>
                  <a:pt x="4251" y="8180"/>
                  <a:pt x="2631" y="7656"/>
                </a:cubicBezTo>
                <a:cubicBezTo>
                  <a:pt x="4251" y="7133"/>
                  <a:pt x="6310" y="5942"/>
                  <a:pt x="7156" y="3192"/>
                </a:cubicBezTo>
                <a:close/>
                <a:moveTo>
                  <a:pt x="7156" y="1"/>
                </a:moveTo>
                <a:cubicBezTo>
                  <a:pt x="6953" y="1"/>
                  <a:pt x="6775" y="179"/>
                  <a:pt x="6775" y="382"/>
                </a:cubicBezTo>
                <a:cubicBezTo>
                  <a:pt x="6775" y="7049"/>
                  <a:pt x="1036" y="7275"/>
                  <a:pt x="405" y="7275"/>
                </a:cubicBezTo>
                <a:cubicBezTo>
                  <a:pt x="310" y="7275"/>
                  <a:pt x="226" y="7311"/>
                  <a:pt x="167" y="7371"/>
                </a:cubicBezTo>
                <a:cubicBezTo>
                  <a:pt x="107" y="7394"/>
                  <a:pt x="83" y="7454"/>
                  <a:pt x="48" y="7478"/>
                </a:cubicBezTo>
                <a:cubicBezTo>
                  <a:pt x="0" y="7597"/>
                  <a:pt x="0" y="7740"/>
                  <a:pt x="48" y="7859"/>
                </a:cubicBezTo>
                <a:cubicBezTo>
                  <a:pt x="107" y="7978"/>
                  <a:pt x="250" y="8061"/>
                  <a:pt x="405" y="8061"/>
                </a:cubicBezTo>
                <a:lnTo>
                  <a:pt x="429" y="8061"/>
                </a:lnTo>
                <a:cubicBezTo>
                  <a:pt x="1095" y="8061"/>
                  <a:pt x="6810" y="8287"/>
                  <a:pt x="6810" y="14955"/>
                </a:cubicBezTo>
                <a:cubicBezTo>
                  <a:pt x="6810" y="15169"/>
                  <a:pt x="6977" y="15336"/>
                  <a:pt x="7179" y="15336"/>
                </a:cubicBezTo>
                <a:cubicBezTo>
                  <a:pt x="7382" y="15336"/>
                  <a:pt x="7560" y="15157"/>
                  <a:pt x="7560" y="14955"/>
                </a:cubicBezTo>
                <a:cubicBezTo>
                  <a:pt x="7560" y="8323"/>
                  <a:pt x="13275" y="8061"/>
                  <a:pt x="13942" y="8061"/>
                </a:cubicBezTo>
                <a:cubicBezTo>
                  <a:pt x="14085" y="8061"/>
                  <a:pt x="14192" y="7978"/>
                  <a:pt x="14288" y="7859"/>
                </a:cubicBezTo>
                <a:cubicBezTo>
                  <a:pt x="14347" y="7740"/>
                  <a:pt x="14347" y="7597"/>
                  <a:pt x="14252" y="7478"/>
                </a:cubicBezTo>
                <a:cubicBezTo>
                  <a:pt x="14204" y="7371"/>
                  <a:pt x="14049" y="7311"/>
                  <a:pt x="13942" y="7275"/>
                </a:cubicBezTo>
                <a:cubicBezTo>
                  <a:pt x="13275" y="7275"/>
                  <a:pt x="7537" y="7049"/>
                  <a:pt x="7537" y="382"/>
                </a:cubicBezTo>
                <a:cubicBezTo>
                  <a:pt x="7537" y="179"/>
                  <a:pt x="7358" y="1"/>
                  <a:pt x="7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66"/>
          <p:cNvSpPr/>
          <p:nvPr/>
        </p:nvSpPr>
        <p:spPr>
          <a:xfrm>
            <a:off x="8820762" y="2236929"/>
            <a:ext cx="249600" cy="249984"/>
          </a:xfrm>
          <a:custGeom>
            <a:avLst/>
            <a:gdLst/>
            <a:ahLst/>
            <a:cxnLst/>
            <a:rect l="l" t="t" r="r" b="b"/>
            <a:pathLst>
              <a:path w="7800" h="7812" extrusionOk="0">
                <a:moveTo>
                  <a:pt x="3894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61"/>
                  <a:pt x="1751" y="7811"/>
                  <a:pt x="3894" y="7811"/>
                </a:cubicBezTo>
                <a:cubicBezTo>
                  <a:pt x="6049" y="7811"/>
                  <a:pt x="7799" y="6061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66"/>
          <p:cNvSpPr/>
          <p:nvPr/>
        </p:nvSpPr>
        <p:spPr>
          <a:xfrm rot="5400000">
            <a:off x="21560" y="-21553"/>
            <a:ext cx="830208" cy="873312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66"/>
          <p:cNvSpPr/>
          <p:nvPr/>
        </p:nvSpPr>
        <p:spPr>
          <a:xfrm>
            <a:off x="8108666" y="4379073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67"/>
          <p:cNvSpPr txBox="1">
            <a:spLocks noGrp="1"/>
          </p:cNvSpPr>
          <p:nvPr>
            <p:ph type="title"/>
          </p:nvPr>
        </p:nvSpPr>
        <p:spPr>
          <a:xfrm>
            <a:off x="742552" y="2090511"/>
            <a:ext cx="3614100" cy="14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6" name="Google Shape;226;p67"/>
          <p:cNvSpPr txBox="1">
            <a:spLocks noGrp="1"/>
          </p:cNvSpPr>
          <p:nvPr>
            <p:ph type="title" idx="2"/>
          </p:nvPr>
        </p:nvSpPr>
        <p:spPr>
          <a:xfrm>
            <a:off x="730827" y="793039"/>
            <a:ext cx="1555800" cy="11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27" name="Google Shape;227;p67"/>
          <p:cNvSpPr txBox="1">
            <a:spLocks noGrp="1"/>
          </p:cNvSpPr>
          <p:nvPr>
            <p:ph type="subTitle" idx="1"/>
          </p:nvPr>
        </p:nvSpPr>
        <p:spPr>
          <a:xfrm>
            <a:off x="742552" y="3633461"/>
            <a:ext cx="28677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67"/>
          <p:cNvSpPr/>
          <p:nvPr/>
        </p:nvSpPr>
        <p:spPr>
          <a:xfrm>
            <a:off x="8680268" y="3972134"/>
            <a:ext cx="249568" cy="249984"/>
          </a:xfrm>
          <a:custGeom>
            <a:avLst/>
            <a:gdLst/>
            <a:ahLst/>
            <a:cxnLst/>
            <a:rect l="l" t="t" r="r" b="b"/>
            <a:pathLst>
              <a:path w="7799" h="7812" extrusionOk="0">
                <a:moveTo>
                  <a:pt x="3893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3" y="7061"/>
                </a:cubicBezTo>
                <a:cubicBezTo>
                  <a:pt x="2155" y="7061"/>
                  <a:pt x="738" y="5644"/>
                  <a:pt x="738" y="3906"/>
                </a:cubicBezTo>
                <a:cubicBezTo>
                  <a:pt x="738" y="2168"/>
                  <a:pt x="2155" y="751"/>
                  <a:pt x="3893" y="751"/>
                </a:cubicBezTo>
                <a:close/>
                <a:moveTo>
                  <a:pt x="3893" y="1"/>
                </a:moveTo>
                <a:cubicBezTo>
                  <a:pt x="1750" y="1"/>
                  <a:pt x="0" y="1751"/>
                  <a:pt x="0" y="3906"/>
                </a:cubicBezTo>
                <a:cubicBezTo>
                  <a:pt x="0" y="6061"/>
                  <a:pt x="1750" y="7811"/>
                  <a:pt x="3893" y="7811"/>
                </a:cubicBezTo>
                <a:cubicBezTo>
                  <a:pt x="6048" y="7811"/>
                  <a:pt x="7799" y="6061"/>
                  <a:pt x="7799" y="3906"/>
                </a:cubicBezTo>
                <a:cubicBezTo>
                  <a:pt x="7799" y="1751"/>
                  <a:pt x="6048" y="1"/>
                  <a:pt x="3893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67"/>
          <p:cNvSpPr/>
          <p:nvPr/>
        </p:nvSpPr>
        <p:spPr>
          <a:xfrm>
            <a:off x="172607" y="362979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1"/>
                </a:moveTo>
                <a:cubicBezTo>
                  <a:pt x="8001" y="5942"/>
                  <a:pt x="10061" y="7132"/>
                  <a:pt x="11680" y="7656"/>
                </a:cubicBezTo>
                <a:cubicBezTo>
                  <a:pt x="10061" y="8180"/>
                  <a:pt x="8001" y="9359"/>
                  <a:pt x="7156" y="12121"/>
                </a:cubicBezTo>
                <a:cubicBezTo>
                  <a:pt x="6323" y="9371"/>
                  <a:pt x="4263" y="8180"/>
                  <a:pt x="2632" y="7656"/>
                </a:cubicBezTo>
                <a:cubicBezTo>
                  <a:pt x="4263" y="7132"/>
                  <a:pt x="6323" y="5942"/>
                  <a:pt x="7156" y="3191"/>
                </a:cubicBezTo>
                <a:close/>
                <a:moveTo>
                  <a:pt x="7156" y="0"/>
                </a:moveTo>
                <a:cubicBezTo>
                  <a:pt x="6954" y="0"/>
                  <a:pt x="6787" y="179"/>
                  <a:pt x="6787" y="381"/>
                </a:cubicBezTo>
                <a:cubicBezTo>
                  <a:pt x="6787" y="7049"/>
                  <a:pt x="1036" y="7275"/>
                  <a:pt x="405" y="7275"/>
                </a:cubicBezTo>
                <a:cubicBezTo>
                  <a:pt x="322" y="7275"/>
                  <a:pt x="227" y="7311"/>
                  <a:pt x="167" y="7358"/>
                </a:cubicBezTo>
                <a:cubicBezTo>
                  <a:pt x="119" y="7394"/>
                  <a:pt x="84" y="7454"/>
                  <a:pt x="60" y="7477"/>
                </a:cubicBezTo>
                <a:cubicBezTo>
                  <a:pt x="0" y="7597"/>
                  <a:pt x="0" y="7739"/>
                  <a:pt x="60" y="7858"/>
                </a:cubicBezTo>
                <a:cubicBezTo>
                  <a:pt x="119" y="7978"/>
                  <a:pt x="262" y="8061"/>
                  <a:pt x="405" y="8061"/>
                </a:cubicBezTo>
                <a:lnTo>
                  <a:pt x="429" y="8061"/>
                </a:lnTo>
                <a:cubicBezTo>
                  <a:pt x="1096" y="8061"/>
                  <a:pt x="6811" y="8287"/>
                  <a:pt x="6811" y="14955"/>
                </a:cubicBezTo>
                <a:cubicBezTo>
                  <a:pt x="6811" y="15157"/>
                  <a:pt x="6989" y="15336"/>
                  <a:pt x="7192" y="15336"/>
                </a:cubicBezTo>
                <a:cubicBezTo>
                  <a:pt x="7394" y="15336"/>
                  <a:pt x="7561" y="15157"/>
                  <a:pt x="7561" y="14955"/>
                </a:cubicBezTo>
                <a:cubicBezTo>
                  <a:pt x="7561" y="8323"/>
                  <a:pt x="13276" y="8061"/>
                  <a:pt x="13943" y="8061"/>
                </a:cubicBezTo>
                <a:cubicBezTo>
                  <a:pt x="14085" y="8061"/>
                  <a:pt x="14205" y="7978"/>
                  <a:pt x="14288" y="7858"/>
                </a:cubicBezTo>
                <a:cubicBezTo>
                  <a:pt x="14347" y="7739"/>
                  <a:pt x="14347" y="7597"/>
                  <a:pt x="14264" y="7477"/>
                </a:cubicBezTo>
                <a:cubicBezTo>
                  <a:pt x="14205" y="7370"/>
                  <a:pt x="14062" y="7311"/>
                  <a:pt x="13943" y="7275"/>
                </a:cubicBezTo>
                <a:cubicBezTo>
                  <a:pt x="13276" y="7275"/>
                  <a:pt x="7537" y="7049"/>
                  <a:pt x="7537" y="381"/>
                </a:cubicBezTo>
                <a:cubicBezTo>
                  <a:pt x="7537" y="179"/>
                  <a:pt x="7358" y="0"/>
                  <a:pt x="71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67"/>
          <p:cNvSpPr/>
          <p:nvPr/>
        </p:nvSpPr>
        <p:spPr>
          <a:xfrm rot="10800000">
            <a:off x="8345901" y="-9255"/>
            <a:ext cx="807360" cy="1235232"/>
          </a:xfrm>
          <a:custGeom>
            <a:avLst/>
            <a:gdLst/>
            <a:ahLst/>
            <a:cxnLst/>
            <a:rect l="l" t="t" r="r" b="b"/>
            <a:pathLst>
              <a:path w="25230" h="38601" extrusionOk="0">
                <a:moveTo>
                  <a:pt x="0" y="0"/>
                </a:moveTo>
                <a:lnTo>
                  <a:pt x="0" y="857"/>
                </a:lnTo>
                <a:cubicBezTo>
                  <a:pt x="10799" y="7037"/>
                  <a:pt x="19181" y="18181"/>
                  <a:pt x="22991" y="31504"/>
                </a:cubicBezTo>
                <a:cubicBezTo>
                  <a:pt x="23670" y="33849"/>
                  <a:pt x="24158" y="36231"/>
                  <a:pt x="24479" y="38600"/>
                </a:cubicBezTo>
                <a:lnTo>
                  <a:pt x="25229" y="38600"/>
                </a:lnTo>
                <a:cubicBezTo>
                  <a:pt x="24908" y="36159"/>
                  <a:pt x="24396" y="33718"/>
                  <a:pt x="23705" y="31302"/>
                </a:cubicBezTo>
                <a:cubicBezTo>
                  <a:pt x="19800" y="17657"/>
                  <a:pt x="11168" y="6251"/>
                  <a:pt x="24" y="24"/>
                </a:cubicBezTo>
                <a:cubicBezTo>
                  <a:pt x="24" y="12"/>
                  <a:pt x="12" y="12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67"/>
          <p:cNvSpPr/>
          <p:nvPr/>
        </p:nvSpPr>
        <p:spPr>
          <a:xfrm rot="5400000">
            <a:off x="-44370" y="4306218"/>
            <a:ext cx="893088" cy="804352"/>
          </a:xfrm>
          <a:custGeom>
            <a:avLst/>
            <a:gdLst/>
            <a:ahLst/>
            <a:cxnLst/>
            <a:rect l="l" t="t" r="r" b="b"/>
            <a:pathLst>
              <a:path w="27909" h="25136" extrusionOk="0">
                <a:moveTo>
                  <a:pt x="27909" y="1"/>
                </a:moveTo>
                <a:cubicBezTo>
                  <a:pt x="24373" y="1263"/>
                  <a:pt x="21206" y="3097"/>
                  <a:pt x="18598" y="5406"/>
                </a:cubicBezTo>
                <a:cubicBezTo>
                  <a:pt x="15765" y="7907"/>
                  <a:pt x="13669" y="10919"/>
                  <a:pt x="12550" y="14050"/>
                </a:cubicBezTo>
                <a:cubicBezTo>
                  <a:pt x="7573" y="16289"/>
                  <a:pt x="3239" y="20611"/>
                  <a:pt x="1" y="25135"/>
                </a:cubicBezTo>
                <a:lnTo>
                  <a:pt x="918" y="25135"/>
                </a:lnTo>
                <a:cubicBezTo>
                  <a:pt x="3906" y="21063"/>
                  <a:pt x="7799" y="17194"/>
                  <a:pt x="12240" y="15015"/>
                </a:cubicBezTo>
                <a:lnTo>
                  <a:pt x="12240" y="15015"/>
                </a:lnTo>
                <a:cubicBezTo>
                  <a:pt x="12169" y="15265"/>
                  <a:pt x="12109" y="15503"/>
                  <a:pt x="12050" y="15753"/>
                </a:cubicBezTo>
                <a:cubicBezTo>
                  <a:pt x="11216" y="19218"/>
                  <a:pt x="11657" y="22468"/>
                  <a:pt x="13252" y="25135"/>
                </a:cubicBezTo>
                <a:lnTo>
                  <a:pt x="14133" y="25135"/>
                </a:lnTo>
                <a:cubicBezTo>
                  <a:pt x="12455" y="22563"/>
                  <a:pt x="11955" y="19361"/>
                  <a:pt x="12776" y="15920"/>
                </a:cubicBezTo>
                <a:cubicBezTo>
                  <a:pt x="12871" y="15479"/>
                  <a:pt x="13002" y="15039"/>
                  <a:pt x="13145" y="14598"/>
                </a:cubicBezTo>
                <a:cubicBezTo>
                  <a:pt x="13395" y="14491"/>
                  <a:pt x="13645" y="14396"/>
                  <a:pt x="13895" y="14300"/>
                </a:cubicBezTo>
                <a:cubicBezTo>
                  <a:pt x="15756" y="13587"/>
                  <a:pt x="17588" y="13231"/>
                  <a:pt x="19385" y="13231"/>
                </a:cubicBezTo>
                <a:cubicBezTo>
                  <a:pt x="21970" y="13231"/>
                  <a:pt x="24481" y="13968"/>
                  <a:pt x="26897" y="15443"/>
                </a:cubicBezTo>
                <a:cubicBezTo>
                  <a:pt x="27254" y="15670"/>
                  <a:pt x="27588" y="15896"/>
                  <a:pt x="27909" y="16134"/>
                </a:cubicBezTo>
                <a:lnTo>
                  <a:pt x="27909" y="15217"/>
                </a:lnTo>
                <a:cubicBezTo>
                  <a:pt x="27707" y="15086"/>
                  <a:pt x="27492" y="14943"/>
                  <a:pt x="27278" y="14812"/>
                </a:cubicBezTo>
                <a:cubicBezTo>
                  <a:pt x="24738" y="13257"/>
                  <a:pt x="22094" y="12480"/>
                  <a:pt x="19374" y="12480"/>
                </a:cubicBezTo>
                <a:cubicBezTo>
                  <a:pt x="17490" y="12480"/>
                  <a:pt x="15570" y="12853"/>
                  <a:pt x="13622" y="13598"/>
                </a:cubicBezTo>
                <a:cubicBezTo>
                  <a:pt x="13586" y="13622"/>
                  <a:pt x="13538" y="13634"/>
                  <a:pt x="13502" y="13646"/>
                </a:cubicBezTo>
                <a:cubicBezTo>
                  <a:pt x="14622" y="10871"/>
                  <a:pt x="16550" y="8204"/>
                  <a:pt x="19086" y="5954"/>
                </a:cubicBezTo>
                <a:cubicBezTo>
                  <a:pt x="21563" y="3763"/>
                  <a:pt x="24563" y="2025"/>
                  <a:pt x="27909" y="799"/>
                </a:cubicBezTo>
                <a:lnTo>
                  <a:pt x="2790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98"/>
          <p:cNvGrpSpPr/>
          <p:nvPr/>
        </p:nvGrpSpPr>
        <p:grpSpPr>
          <a:xfrm>
            <a:off x="713225" y="613250"/>
            <a:ext cx="7717592" cy="3916979"/>
            <a:chOff x="279122" y="532095"/>
            <a:chExt cx="8027452" cy="4074245"/>
          </a:xfrm>
        </p:grpSpPr>
        <p:sp>
          <p:nvSpPr>
            <p:cNvPr id="15" name="Google Shape;15;p98"/>
            <p:cNvSpPr/>
            <p:nvPr/>
          </p:nvSpPr>
          <p:spPr>
            <a:xfrm>
              <a:off x="279174" y="537140"/>
              <a:ext cx="8027400" cy="4069200"/>
            </a:xfrm>
            <a:prstGeom prst="roundRect">
              <a:avLst>
                <a:gd name="adj" fmla="val 5570"/>
              </a:avLst>
            </a:prstGeom>
            <a:solidFill>
              <a:schemeClr val="dk1"/>
            </a:solidFill>
            <a:ln>
              <a:noFill/>
            </a:ln>
            <a:effectLst>
              <a:outerShdw blurRad="57150" dist="47625" dir="2940000" algn="bl" rotWithShape="0">
                <a:schemeClr val="accent5">
                  <a:alpha val="46666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" name="Google Shape;16;p98"/>
            <p:cNvGrpSpPr/>
            <p:nvPr/>
          </p:nvGrpSpPr>
          <p:grpSpPr>
            <a:xfrm>
              <a:off x="279122" y="532095"/>
              <a:ext cx="8027400" cy="414300"/>
              <a:chOff x="279122" y="532095"/>
              <a:chExt cx="8027400" cy="414300"/>
            </a:xfrm>
          </p:grpSpPr>
          <p:sp>
            <p:nvSpPr>
              <p:cNvPr id="17" name="Google Shape;17;p98"/>
              <p:cNvSpPr/>
              <p:nvPr/>
            </p:nvSpPr>
            <p:spPr>
              <a:xfrm>
                <a:off x="279122" y="532095"/>
                <a:ext cx="8027400" cy="414300"/>
              </a:xfrm>
              <a:prstGeom prst="round2SameRect">
                <a:avLst>
                  <a:gd name="adj1" fmla="val 38309"/>
                  <a:gd name="adj2" fmla="val 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98"/>
              <p:cNvSpPr/>
              <p:nvPr/>
            </p:nvSpPr>
            <p:spPr>
              <a:xfrm>
                <a:off x="558375" y="690638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9;p98"/>
              <p:cNvSpPr/>
              <p:nvPr/>
            </p:nvSpPr>
            <p:spPr>
              <a:xfrm>
                <a:off x="772975" y="690638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98"/>
              <p:cNvSpPr/>
              <p:nvPr/>
            </p:nvSpPr>
            <p:spPr>
              <a:xfrm>
                <a:off x="987575" y="690638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" name="Google Shape;21;p98"/>
          <p:cNvSpPr txBox="1">
            <a:spLocks noGrp="1"/>
          </p:cNvSpPr>
          <p:nvPr>
            <p:ph type="ctrTitle"/>
          </p:nvPr>
        </p:nvSpPr>
        <p:spPr>
          <a:xfrm>
            <a:off x="2720175" y="2687200"/>
            <a:ext cx="3703800" cy="8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22" name="Google Shape;22;p98"/>
          <p:cNvSpPr txBox="1">
            <a:spLocks noGrp="1"/>
          </p:cNvSpPr>
          <p:nvPr>
            <p:ph type="subTitle" idx="1"/>
          </p:nvPr>
        </p:nvSpPr>
        <p:spPr>
          <a:xfrm>
            <a:off x="3933800" y="3850938"/>
            <a:ext cx="1276200" cy="272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68"/>
          <p:cNvSpPr txBox="1">
            <a:spLocks noGrp="1"/>
          </p:cNvSpPr>
          <p:nvPr>
            <p:ph type="subTitle" idx="1"/>
          </p:nvPr>
        </p:nvSpPr>
        <p:spPr>
          <a:xfrm>
            <a:off x="3368923" y="1458168"/>
            <a:ext cx="3200400" cy="7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68"/>
          <p:cNvSpPr txBox="1">
            <a:spLocks noGrp="1"/>
          </p:cNvSpPr>
          <p:nvPr>
            <p:ph type="subTitle" idx="2"/>
          </p:nvPr>
        </p:nvSpPr>
        <p:spPr>
          <a:xfrm>
            <a:off x="3368923" y="2971741"/>
            <a:ext cx="32004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68"/>
          <p:cNvSpPr txBox="1">
            <a:spLocks noGrp="1"/>
          </p:cNvSpPr>
          <p:nvPr>
            <p:ph type="subTitle" idx="3"/>
          </p:nvPr>
        </p:nvSpPr>
        <p:spPr>
          <a:xfrm>
            <a:off x="3368935" y="2030735"/>
            <a:ext cx="3840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solidFill>
                  <a:schemeClr val="accent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36" name="Google Shape;236;p68"/>
          <p:cNvSpPr txBox="1">
            <a:spLocks noGrp="1"/>
          </p:cNvSpPr>
          <p:nvPr>
            <p:ph type="subTitle" idx="4"/>
          </p:nvPr>
        </p:nvSpPr>
        <p:spPr>
          <a:xfrm>
            <a:off x="3368923" y="3550941"/>
            <a:ext cx="38388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solidFill>
                  <a:schemeClr val="accent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37" name="Google Shape;237;p68"/>
          <p:cNvSpPr txBox="1">
            <a:spLocks noGrp="1"/>
          </p:cNvSpPr>
          <p:nvPr>
            <p:ph type="title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68"/>
          <p:cNvSpPr/>
          <p:nvPr/>
        </p:nvSpPr>
        <p:spPr>
          <a:xfrm>
            <a:off x="606048" y="4236256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68"/>
          <p:cNvSpPr/>
          <p:nvPr/>
        </p:nvSpPr>
        <p:spPr>
          <a:xfrm>
            <a:off x="8449151" y="1157227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2"/>
                </a:moveTo>
                <a:cubicBezTo>
                  <a:pt x="8001" y="5942"/>
                  <a:pt x="10049" y="7133"/>
                  <a:pt x="11680" y="7656"/>
                </a:cubicBezTo>
                <a:cubicBezTo>
                  <a:pt x="10049" y="8180"/>
                  <a:pt x="8001" y="9371"/>
                  <a:pt x="7156" y="12121"/>
                </a:cubicBezTo>
                <a:cubicBezTo>
                  <a:pt x="6310" y="9371"/>
                  <a:pt x="4251" y="8180"/>
                  <a:pt x="2631" y="7656"/>
                </a:cubicBezTo>
                <a:cubicBezTo>
                  <a:pt x="4251" y="7133"/>
                  <a:pt x="6310" y="5942"/>
                  <a:pt x="7156" y="3192"/>
                </a:cubicBezTo>
                <a:close/>
                <a:moveTo>
                  <a:pt x="7156" y="1"/>
                </a:moveTo>
                <a:cubicBezTo>
                  <a:pt x="6953" y="1"/>
                  <a:pt x="6775" y="179"/>
                  <a:pt x="6775" y="382"/>
                </a:cubicBezTo>
                <a:cubicBezTo>
                  <a:pt x="6775" y="7049"/>
                  <a:pt x="1036" y="7275"/>
                  <a:pt x="405" y="7275"/>
                </a:cubicBezTo>
                <a:cubicBezTo>
                  <a:pt x="310" y="7275"/>
                  <a:pt x="226" y="7311"/>
                  <a:pt x="167" y="7371"/>
                </a:cubicBezTo>
                <a:cubicBezTo>
                  <a:pt x="107" y="7394"/>
                  <a:pt x="83" y="7454"/>
                  <a:pt x="48" y="7478"/>
                </a:cubicBezTo>
                <a:cubicBezTo>
                  <a:pt x="0" y="7597"/>
                  <a:pt x="0" y="7740"/>
                  <a:pt x="48" y="7859"/>
                </a:cubicBezTo>
                <a:cubicBezTo>
                  <a:pt x="107" y="7978"/>
                  <a:pt x="250" y="8061"/>
                  <a:pt x="405" y="8061"/>
                </a:cubicBezTo>
                <a:lnTo>
                  <a:pt x="429" y="8061"/>
                </a:lnTo>
                <a:cubicBezTo>
                  <a:pt x="1095" y="8061"/>
                  <a:pt x="6810" y="8287"/>
                  <a:pt x="6810" y="14955"/>
                </a:cubicBezTo>
                <a:cubicBezTo>
                  <a:pt x="6810" y="15169"/>
                  <a:pt x="6977" y="15336"/>
                  <a:pt x="7179" y="15336"/>
                </a:cubicBezTo>
                <a:cubicBezTo>
                  <a:pt x="7382" y="15336"/>
                  <a:pt x="7560" y="15157"/>
                  <a:pt x="7560" y="14955"/>
                </a:cubicBezTo>
                <a:cubicBezTo>
                  <a:pt x="7560" y="8323"/>
                  <a:pt x="13275" y="8061"/>
                  <a:pt x="13942" y="8061"/>
                </a:cubicBezTo>
                <a:cubicBezTo>
                  <a:pt x="14085" y="8061"/>
                  <a:pt x="14192" y="7978"/>
                  <a:pt x="14288" y="7859"/>
                </a:cubicBezTo>
                <a:cubicBezTo>
                  <a:pt x="14347" y="7740"/>
                  <a:pt x="14347" y="7597"/>
                  <a:pt x="14252" y="7478"/>
                </a:cubicBezTo>
                <a:cubicBezTo>
                  <a:pt x="14204" y="7371"/>
                  <a:pt x="14049" y="7311"/>
                  <a:pt x="13942" y="7275"/>
                </a:cubicBezTo>
                <a:cubicBezTo>
                  <a:pt x="13275" y="7275"/>
                  <a:pt x="7537" y="7049"/>
                  <a:pt x="7537" y="382"/>
                </a:cubicBezTo>
                <a:cubicBezTo>
                  <a:pt x="7537" y="179"/>
                  <a:pt x="7358" y="1"/>
                  <a:pt x="7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68"/>
          <p:cNvSpPr/>
          <p:nvPr/>
        </p:nvSpPr>
        <p:spPr>
          <a:xfrm>
            <a:off x="8908287" y="1728128"/>
            <a:ext cx="249600" cy="249984"/>
          </a:xfrm>
          <a:custGeom>
            <a:avLst/>
            <a:gdLst/>
            <a:ahLst/>
            <a:cxnLst/>
            <a:rect l="l" t="t" r="r" b="b"/>
            <a:pathLst>
              <a:path w="7800" h="7812" extrusionOk="0">
                <a:moveTo>
                  <a:pt x="3894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61"/>
                  <a:pt x="1751" y="7811"/>
                  <a:pt x="3894" y="7811"/>
                </a:cubicBezTo>
                <a:cubicBezTo>
                  <a:pt x="6049" y="7811"/>
                  <a:pt x="7799" y="6061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68"/>
          <p:cNvSpPr/>
          <p:nvPr/>
        </p:nvSpPr>
        <p:spPr>
          <a:xfrm>
            <a:off x="-24001" y="4312021"/>
            <a:ext cx="830208" cy="873312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8"/>
          <p:cNvSpPr/>
          <p:nvPr/>
        </p:nvSpPr>
        <p:spPr>
          <a:xfrm>
            <a:off x="8108666" y="4369822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69"/>
          <p:cNvSpPr txBox="1">
            <a:spLocks noGrp="1"/>
          </p:cNvSpPr>
          <p:nvPr>
            <p:ph type="title"/>
          </p:nvPr>
        </p:nvSpPr>
        <p:spPr>
          <a:xfrm>
            <a:off x="73152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38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69"/>
          <p:cNvSpPr/>
          <p:nvPr/>
        </p:nvSpPr>
        <p:spPr>
          <a:xfrm>
            <a:off x="726810" y="4359006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69"/>
          <p:cNvSpPr/>
          <p:nvPr/>
        </p:nvSpPr>
        <p:spPr>
          <a:xfrm>
            <a:off x="8183601" y="4278202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2"/>
                </a:moveTo>
                <a:cubicBezTo>
                  <a:pt x="8001" y="5942"/>
                  <a:pt x="10049" y="7133"/>
                  <a:pt x="11680" y="7656"/>
                </a:cubicBezTo>
                <a:cubicBezTo>
                  <a:pt x="10049" y="8180"/>
                  <a:pt x="8001" y="9371"/>
                  <a:pt x="7156" y="12121"/>
                </a:cubicBezTo>
                <a:cubicBezTo>
                  <a:pt x="6310" y="9371"/>
                  <a:pt x="4251" y="8180"/>
                  <a:pt x="2631" y="7656"/>
                </a:cubicBezTo>
                <a:cubicBezTo>
                  <a:pt x="4251" y="7133"/>
                  <a:pt x="6310" y="5942"/>
                  <a:pt x="7156" y="3192"/>
                </a:cubicBezTo>
                <a:close/>
                <a:moveTo>
                  <a:pt x="7156" y="1"/>
                </a:moveTo>
                <a:cubicBezTo>
                  <a:pt x="6953" y="1"/>
                  <a:pt x="6775" y="179"/>
                  <a:pt x="6775" y="382"/>
                </a:cubicBezTo>
                <a:cubicBezTo>
                  <a:pt x="6775" y="7049"/>
                  <a:pt x="1036" y="7275"/>
                  <a:pt x="405" y="7275"/>
                </a:cubicBezTo>
                <a:cubicBezTo>
                  <a:pt x="310" y="7275"/>
                  <a:pt x="226" y="7311"/>
                  <a:pt x="167" y="7371"/>
                </a:cubicBezTo>
                <a:cubicBezTo>
                  <a:pt x="107" y="7394"/>
                  <a:pt x="83" y="7454"/>
                  <a:pt x="48" y="7478"/>
                </a:cubicBezTo>
                <a:cubicBezTo>
                  <a:pt x="0" y="7597"/>
                  <a:pt x="0" y="7740"/>
                  <a:pt x="48" y="7859"/>
                </a:cubicBezTo>
                <a:cubicBezTo>
                  <a:pt x="107" y="7978"/>
                  <a:pt x="250" y="8061"/>
                  <a:pt x="405" y="8061"/>
                </a:cubicBezTo>
                <a:lnTo>
                  <a:pt x="429" y="8061"/>
                </a:lnTo>
                <a:cubicBezTo>
                  <a:pt x="1095" y="8061"/>
                  <a:pt x="6810" y="8287"/>
                  <a:pt x="6810" y="14955"/>
                </a:cubicBezTo>
                <a:cubicBezTo>
                  <a:pt x="6810" y="15169"/>
                  <a:pt x="6977" y="15336"/>
                  <a:pt x="7179" y="15336"/>
                </a:cubicBezTo>
                <a:cubicBezTo>
                  <a:pt x="7382" y="15336"/>
                  <a:pt x="7560" y="15157"/>
                  <a:pt x="7560" y="14955"/>
                </a:cubicBezTo>
                <a:cubicBezTo>
                  <a:pt x="7560" y="8323"/>
                  <a:pt x="13275" y="8061"/>
                  <a:pt x="13942" y="8061"/>
                </a:cubicBezTo>
                <a:cubicBezTo>
                  <a:pt x="14085" y="8061"/>
                  <a:pt x="14192" y="7978"/>
                  <a:pt x="14288" y="7859"/>
                </a:cubicBezTo>
                <a:cubicBezTo>
                  <a:pt x="14347" y="7740"/>
                  <a:pt x="14347" y="7597"/>
                  <a:pt x="14252" y="7478"/>
                </a:cubicBezTo>
                <a:cubicBezTo>
                  <a:pt x="14204" y="7371"/>
                  <a:pt x="14049" y="7311"/>
                  <a:pt x="13942" y="7275"/>
                </a:cubicBezTo>
                <a:cubicBezTo>
                  <a:pt x="13275" y="7275"/>
                  <a:pt x="7537" y="7049"/>
                  <a:pt x="7537" y="382"/>
                </a:cubicBezTo>
                <a:cubicBezTo>
                  <a:pt x="7537" y="179"/>
                  <a:pt x="7358" y="1"/>
                  <a:pt x="7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69"/>
          <p:cNvSpPr/>
          <p:nvPr/>
        </p:nvSpPr>
        <p:spPr>
          <a:xfrm>
            <a:off x="8642737" y="3948328"/>
            <a:ext cx="249600" cy="249984"/>
          </a:xfrm>
          <a:custGeom>
            <a:avLst/>
            <a:gdLst/>
            <a:ahLst/>
            <a:cxnLst/>
            <a:rect l="l" t="t" r="r" b="b"/>
            <a:pathLst>
              <a:path w="7800" h="7812" extrusionOk="0">
                <a:moveTo>
                  <a:pt x="3894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61"/>
                  <a:pt x="1751" y="7811"/>
                  <a:pt x="3894" y="7811"/>
                </a:cubicBezTo>
                <a:cubicBezTo>
                  <a:pt x="6049" y="7811"/>
                  <a:pt x="7799" y="6061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69"/>
          <p:cNvSpPr/>
          <p:nvPr/>
        </p:nvSpPr>
        <p:spPr>
          <a:xfrm>
            <a:off x="250" y="4278206"/>
            <a:ext cx="830208" cy="873312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69"/>
          <p:cNvSpPr/>
          <p:nvPr/>
        </p:nvSpPr>
        <p:spPr>
          <a:xfrm rot="-5400000">
            <a:off x="8273616" y="41397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70"/>
          <p:cNvSpPr txBox="1">
            <a:spLocks noGrp="1"/>
          </p:cNvSpPr>
          <p:nvPr>
            <p:ph type="title"/>
          </p:nvPr>
        </p:nvSpPr>
        <p:spPr>
          <a:xfrm>
            <a:off x="4666900" y="744675"/>
            <a:ext cx="2938800" cy="9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70"/>
          <p:cNvSpPr txBox="1">
            <a:spLocks noGrp="1"/>
          </p:cNvSpPr>
          <p:nvPr>
            <p:ph type="body" idx="1"/>
          </p:nvPr>
        </p:nvSpPr>
        <p:spPr>
          <a:xfrm>
            <a:off x="4666900" y="1875225"/>
            <a:ext cx="3746400" cy="25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3" name="Google Shape;253;p70"/>
          <p:cNvSpPr/>
          <p:nvPr/>
        </p:nvSpPr>
        <p:spPr>
          <a:xfrm>
            <a:off x="599162" y="3789524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70"/>
          <p:cNvSpPr/>
          <p:nvPr/>
        </p:nvSpPr>
        <p:spPr>
          <a:xfrm>
            <a:off x="8376890" y="750676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70"/>
          <p:cNvSpPr/>
          <p:nvPr/>
        </p:nvSpPr>
        <p:spPr>
          <a:xfrm>
            <a:off x="250" y="4458964"/>
            <a:ext cx="1048512" cy="698784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70"/>
          <p:cNvSpPr/>
          <p:nvPr/>
        </p:nvSpPr>
        <p:spPr>
          <a:xfrm>
            <a:off x="8185242" y="3696948"/>
            <a:ext cx="959008" cy="1460800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70"/>
          <p:cNvSpPr/>
          <p:nvPr/>
        </p:nvSpPr>
        <p:spPr>
          <a:xfrm rot="3930918">
            <a:off x="-220865" y="96219"/>
            <a:ext cx="830214" cy="873318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71"/>
          <p:cNvSpPr txBox="1">
            <a:spLocks noGrp="1"/>
          </p:cNvSpPr>
          <p:nvPr>
            <p:ph type="title"/>
          </p:nvPr>
        </p:nvSpPr>
        <p:spPr>
          <a:xfrm>
            <a:off x="1443450" y="1399200"/>
            <a:ext cx="6257100" cy="23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60" name="Google Shape;260;p71"/>
          <p:cNvSpPr/>
          <p:nvPr/>
        </p:nvSpPr>
        <p:spPr>
          <a:xfrm>
            <a:off x="8299701" y="1570604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2"/>
                </a:moveTo>
                <a:cubicBezTo>
                  <a:pt x="8001" y="5942"/>
                  <a:pt x="10049" y="7133"/>
                  <a:pt x="11680" y="7656"/>
                </a:cubicBezTo>
                <a:cubicBezTo>
                  <a:pt x="10049" y="8180"/>
                  <a:pt x="8001" y="9371"/>
                  <a:pt x="7156" y="12121"/>
                </a:cubicBezTo>
                <a:cubicBezTo>
                  <a:pt x="6310" y="9371"/>
                  <a:pt x="4251" y="8180"/>
                  <a:pt x="2631" y="7656"/>
                </a:cubicBezTo>
                <a:cubicBezTo>
                  <a:pt x="4251" y="7133"/>
                  <a:pt x="6310" y="5942"/>
                  <a:pt x="7156" y="3192"/>
                </a:cubicBezTo>
                <a:close/>
                <a:moveTo>
                  <a:pt x="7156" y="1"/>
                </a:moveTo>
                <a:cubicBezTo>
                  <a:pt x="6953" y="1"/>
                  <a:pt x="6775" y="179"/>
                  <a:pt x="6775" y="382"/>
                </a:cubicBezTo>
                <a:cubicBezTo>
                  <a:pt x="6775" y="7049"/>
                  <a:pt x="1036" y="7275"/>
                  <a:pt x="405" y="7275"/>
                </a:cubicBezTo>
                <a:cubicBezTo>
                  <a:pt x="310" y="7275"/>
                  <a:pt x="226" y="7311"/>
                  <a:pt x="167" y="7371"/>
                </a:cubicBezTo>
                <a:cubicBezTo>
                  <a:pt x="107" y="7394"/>
                  <a:pt x="83" y="7454"/>
                  <a:pt x="48" y="7478"/>
                </a:cubicBezTo>
                <a:cubicBezTo>
                  <a:pt x="0" y="7597"/>
                  <a:pt x="0" y="7740"/>
                  <a:pt x="48" y="7859"/>
                </a:cubicBezTo>
                <a:cubicBezTo>
                  <a:pt x="107" y="7978"/>
                  <a:pt x="250" y="8061"/>
                  <a:pt x="405" y="8061"/>
                </a:cubicBezTo>
                <a:lnTo>
                  <a:pt x="429" y="8061"/>
                </a:lnTo>
                <a:cubicBezTo>
                  <a:pt x="1095" y="8061"/>
                  <a:pt x="6810" y="8287"/>
                  <a:pt x="6810" y="14955"/>
                </a:cubicBezTo>
                <a:cubicBezTo>
                  <a:pt x="6810" y="15169"/>
                  <a:pt x="6977" y="15336"/>
                  <a:pt x="7179" y="15336"/>
                </a:cubicBezTo>
                <a:cubicBezTo>
                  <a:pt x="7382" y="15336"/>
                  <a:pt x="7560" y="15157"/>
                  <a:pt x="7560" y="14955"/>
                </a:cubicBezTo>
                <a:cubicBezTo>
                  <a:pt x="7560" y="8323"/>
                  <a:pt x="13275" y="8061"/>
                  <a:pt x="13942" y="8061"/>
                </a:cubicBezTo>
                <a:cubicBezTo>
                  <a:pt x="14085" y="8061"/>
                  <a:pt x="14192" y="7978"/>
                  <a:pt x="14288" y="7859"/>
                </a:cubicBezTo>
                <a:cubicBezTo>
                  <a:pt x="14347" y="7740"/>
                  <a:pt x="14347" y="7597"/>
                  <a:pt x="14252" y="7478"/>
                </a:cubicBezTo>
                <a:cubicBezTo>
                  <a:pt x="14204" y="7371"/>
                  <a:pt x="14049" y="7311"/>
                  <a:pt x="13942" y="7275"/>
                </a:cubicBezTo>
                <a:cubicBezTo>
                  <a:pt x="13275" y="7275"/>
                  <a:pt x="7537" y="7049"/>
                  <a:pt x="7537" y="382"/>
                </a:cubicBezTo>
                <a:cubicBezTo>
                  <a:pt x="7537" y="179"/>
                  <a:pt x="7358" y="1"/>
                  <a:pt x="71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71"/>
          <p:cNvSpPr/>
          <p:nvPr/>
        </p:nvSpPr>
        <p:spPr>
          <a:xfrm>
            <a:off x="7969687" y="4046917"/>
            <a:ext cx="249600" cy="249984"/>
          </a:xfrm>
          <a:custGeom>
            <a:avLst/>
            <a:gdLst/>
            <a:ahLst/>
            <a:cxnLst/>
            <a:rect l="l" t="t" r="r" b="b"/>
            <a:pathLst>
              <a:path w="7800" h="7812" extrusionOk="0">
                <a:moveTo>
                  <a:pt x="3894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61"/>
                  <a:pt x="1751" y="7811"/>
                  <a:pt x="3894" y="7811"/>
                </a:cubicBezTo>
                <a:cubicBezTo>
                  <a:pt x="6049" y="7811"/>
                  <a:pt x="7799" y="6061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71"/>
          <p:cNvSpPr/>
          <p:nvPr/>
        </p:nvSpPr>
        <p:spPr>
          <a:xfrm>
            <a:off x="250" y="4296708"/>
            <a:ext cx="830208" cy="873312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71"/>
          <p:cNvSpPr/>
          <p:nvPr/>
        </p:nvSpPr>
        <p:spPr>
          <a:xfrm>
            <a:off x="8108666" y="4388324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71"/>
          <p:cNvSpPr/>
          <p:nvPr/>
        </p:nvSpPr>
        <p:spPr>
          <a:xfrm rot="-9925256">
            <a:off x="149920" y="-149662"/>
            <a:ext cx="959019" cy="1460817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2"/>
          <p:cNvSpPr/>
          <p:nvPr/>
        </p:nvSpPr>
        <p:spPr>
          <a:xfrm rot="1415800">
            <a:off x="-206642" y="-894581"/>
            <a:ext cx="3843536" cy="3113485"/>
          </a:xfrm>
          <a:custGeom>
            <a:avLst/>
            <a:gdLst/>
            <a:ahLst/>
            <a:cxnLst/>
            <a:rect l="l" t="t" r="r" b="b"/>
            <a:pathLst>
              <a:path w="174192" h="145830" extrusionOk="0">
                <a:moveTo>
                  <a:pt x="123428" y="0"/>
                </a:moveTo>
                <a:cubicBezTo>
                  <a:pt x="122540" y="0"/>
                  <a:pt x="121648" y="28"/>
                  <a:pt x="120754" y="85"/>
                </a:cubicBezTo>
                <a:cubicBezTo>
                  <a:pt x="118686" y="218"/>
                  <a:pt x="116551" y="485"/>
                  <a:pt x="114516" y="952"/>
                </a:cubicBezTo>
                <a:cubicBezTo>
                  <a:pt x="99672" y="4121"/>
                  <a:pt x="86796" y="15329"/>
                  <a:pt x="81459" y="29706"/>
                </a:cubicBezTo>
                <a:cubicBezTo>
                  <a:pt x="78324" y="38145"/>
                  <a:pt x="77456" y="47852"/>
                  <a:pt x="71452" y="54557"/>
                </a:cubicBezTo>
                <a:cubicBezTo>
                  <a:pt x="64880" y="61918"/>
                  <a:pt x="54445" y="63270"/>
                  <a:pt x="44341" y="63270"/>
                </a:cubicBezTo>
                <a:cubicBezTo>
                  <a:pt x="42495" y="63270"/>
                  <a:pt x="40660" y="63225"/>
                  <a:pt x="38862" y="63163"/>
                </a:cubicBezTo>
                <a:cubicBezTo>
                  <a:pt x="37175" y="63110"/>
                  <a:pt x="35456" y="63071"/>
                  <a:pt x="33726" y="63071"/>
                </a:cubicBezTo>
                <a:cubicBezTo>
                  <a:pt x="23548" y="63071"/>
                  <a:pt x="12982" y="64405"/>
                  <a:pt x="6339" y="71903"/>
                </a:cubicBezTo>
                <a:cubicBezTo>
                  <a:pt x="1569" y="77373"/>
                  <a:pt x="1" y="85146"/>
                  <a:pt x="401" y="92518"/>
                </a:cubicBezTo>
                <a:cubicBezTo>
                  <a:pt x="1435" y="111965"/>
                  <a:pt x="14978" y="129344"/>
                  <a:pt x="32191" y="138017"/>
                </a:cubicBezTo>
                <a:cubicBezTo>
                  <a:pt x="43108" y="143507"/>
                  <a:pt x="55243" y="145830"/>
                  <a:pt x="67460" y="145830"/>
                </a:cubicBezTo>
                <a:cubicBezTo>
                  <a:pt x="74540" y="145830"/>
                  <a:pt x="81649" y="145049"/>
                  <a:pt x="88564" y="143654"/>
                </a:cubicBezTo>
                <a:cubicBezTo>
                  <a:pt x="115016" y="138317"/>
                  <a:pt x="140101" y="123707"/>
                  <a:pt x="155245" y="101124"/>
                </a:cubicBezTo>
                <a:cubicBezTo>
                  <a:pt x="170389" y="78508"/>
                  <a:pt x="174192" y="47719"/>
                  <a:pt x="162083" y="23301"/>
                </a:cubicBezTo>
                <a:lnTo>
                  <a:pt x="161083" y="21634"/>
                </a:lnTo>
                <a:cubicBezTo>
                  <a:pt x="153011" y="8328"/>
                  <a:pt x="138742" y="0"/>
                  <a:pt x="123428" y="0"/>
                </a:cubicBezTo>
                <a:close/>
              </a:path>
            </a:pathLst>
          </a:custGeom>
          <a:solidFill>
            <a:srgbClr val="F3F1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72"/>
          <p:cNvSpPr txBox="1">
            <a:spLocks noGrp="1"/>
          </p:cNvSpPr>
          <p:nvPr>
            <p:ph type="title"/>
          </p:nvPr>
        </p:nvSpPr>
        <p:spPr>
          <a:xfrm>
            <a:off x="648861" y="457200"/>
            <a:ext cx="4416900" cy="10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72"/>
          <p:cNvSpPr/>
          <p:nvPr/>
        </p:nvSpPr>
        <p:spPr>
          <a:xfrm>
            <a:off x="8263763" y="4364625"/>
            <a:ext cx="298828" cy="298594"/>
          </a:xfrm>
          <a:custGeom>
            <a:avLst/>
            <a:gdLst/>
            <a:ahLst/>
            <a:cxnLst/>
            <a:rect l="l" t="t" r="r" b="b"/>
            <a:pathLst>
              <a:path w="52495" h="52454" extrusionOk="0">
                <a:moveTo>
                  <a:pt x="26227" y="3980"/>
                </a:moveTo>
                <a:cubicBezTo>
                  <a:pt x="38525" y="3980"/>
                  <a:pt x="48514" y="13969"/>
                  <a:pt x="48514" y="26227"/>
                </a:cubicBezTo>
                <a:cubicBezTo>
                  <a:pt x="48514" y="38485"/>
                  <a:pt x="38525" y="48474"/>
                  <a:pt x="26227" y="48474"/>
                </a:cubicBezTo>
                <a:cubicBezTo>
                  <a:pt x="13970" y="48474"/>
                  <a:pt x="3980" y="38485"/>
                  <a:pt x="3980" y="26227"/>
                </a:cubicBezTo>
                <a:cubicBezTo>
                  <a:pt x="3980" y="13969"/>
                  <a:pt x="13970" y="3980"/>
                  <a:pt x="26227" y="3980"/>
                </a:cubicBezTo>
                <a:close/>
                <a:moveTo>
                  <a:pt x="26227" y="0"/>
                </a:moveTo>
                <a:cubicBezTo>
                  <a:pt x="11781" y="0"/>
                  <a:pt x="1" y="11740"/>
                  <a:pt x="1" y="26227"/>
                </a:cubicBezTo>
                <a:cubicBezTo>
                  <a:pt x="1" y="40673"/>
                  <a:pt x="11781" y="52454"/>
                  <a:pt x="26227" y="52454"/>
                </a:cubicBezTo>
                <a:cubicBezTo>
                  <a:pt x="40714" y="52454"/>
                  <a:pt x="52494" y="40713"/>
                  <a:pt x="52494" y="26227"/>
                </a:cubicBezTo>
                <a:cubicBezTo>
                  <a:pt x="52494" y="11780"/>
                  <a:pt x="40714" y="0"/>
                  <a:pt x="262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72"/>
          <p:cNvSpPr/>
          <p:nvPr/>
        </p:nvSpPr>
        <p:spPr>
          <a:xfrm rot="-5400000">
            <a:off x="8304538" y="35125"/>
            <a:ext cx="893088" cy="804352"/>
          </a:xfrm>
          <a:custGeom>
            <a:avLst/>
            <a:gdLst/>
            <a:ahLst/>
            <a:cxnLst/>
            <a:rect l="l" t="t" r="r" b="b"/>
            <a:pathLst>
              <a:path w="27909" h="25136" extrusionOk="0">
                <a:moveTo>
                  <a:pt x="27909" y="1"/>
                </a:moveTo>
                <a:cubicBezTo>
                  <a:pt x="24373" y="1263"/>
                  <a:pt x="21206" y="3097"/>
                  <a:pt x="18598" y="5406"/>
                </a:cubicBezTo>
                <a:cubicBezTo>
                  <a:pt x="15765" y="7907"/>
                  <a:pt x="13669" y="10919"/>
                  <a:pt x="12550" y="14050"/>
                </a:cubicBezTo>
                <a:cubicBezTo>
                  <a:pt x="7573" y="16289"/>
                  <a:pt x="3239" y="20611"/>
                  <a:pt x="1" y="25135"/>
                </a:cubicBezTo>
                <a:lnTo>
                  <a:pt x="918" y="25135"/>
                </a:lnTo>
                <a:cubicBezTo>
                  <a:pt x="3906" y="21063"/>
                  <a:pt x="7799" y="17194"/>
                  <a:pt x="12240" y="15015"/>
                </a:cubicBezTo>
                <a:lnTo>
                  <a:pt x="12240" y="15015"/>
                </a:lnTo>
                <a:cubicBezTo>
                  <a:pt x="12169" y="15265"/>
                  <a:pt x="12109" y="15503"/>
                  <a:pt x="12050" y="15753"/>
                </a:cubicBezTo>
                <a:cubicBezTo>
                  <a:pt x="11216" y="19218"/>
                  <a:pt x="11657" y="22468"/>
                  <a:pt x="13252" y="25135"/>
                </a:cubicBezTo>
                <a:lnTo>
                  <a:pt x="14133" y="25135"/>
                </a:lnTo>
                <a:cubicBezTo>
                  <a:pt x="12455" y="22563"/>
                  <a:pt x="11955" y="19361"/>
                  <a:pt x="12776" y="15920"/>
                </a:cubicBezTo>
                <a:cubicBezTo>
                  <a:pt x="12871" y="15479"/>
                  <a:pt x="13002" y="15039"/>
                  <a:pt x="13145" y="14598"/>
                </a:cubicBezTo>
                <a:cubicBezTo>
                  <a:pt x="13395" y="14491"/>
                  <a:pt x="13645" y="14396"/>
                  <a:pt x="13895" y="14300"/>
                </a:cubicBezTo>
                <a:cubicBezTo>
                  <a:pt x="15756" y="13587"/>
                  <a:pt x="17588" y="13231"/>
                  <a:pt x="19385" y="13231"/>
                </a:cubicBezTo>
                <a:cubicBezTo>
                  <a:pt x="21970" y="13231"/>
                  <a:pt x="24481" y="13968"/>
                  <a:pt x="26897" y="15443"/>
                </a:cubicBezTo>
                <a:cubicBezTo>
                  <a:pt x="27254" y="15670"/>
                  <a:pt x="27588" y="15896"/>
                  <a:pt x="27909" y="16134"/>
                </a:cubicBezTo>
                <a:lnTo>
                  <a:pt x="27909" y="15217"/>
                </a:lnTo>
                <a:cubicBezTo>
                  <a:pt x="27707" y="15086"/>
                  <a:pt x="27492" y="14943"/>
                  <a:pt x="27278" y="14812"/>
                </a:cubicBezTo>
                <a:cubicBezTo>
                  <a:pt x="24738" y="13257"/>
                  <a:pt x="22094" y="12480"/>
                  <a:pt x="19374" y="12480"/>
                </a:cubicBezTo>
                <a:cubicBezTo>
                  <a:pt x="17490" y="12480"/>
                  <a:pt x="15570" y="12853"/>
                  <a:pt x="13622" y="13598"/>
                </a:cubicBezTo>
                <a:cubicBezTo>
                  <a:pt x="13586" y="13622"/>
                  <a:pt x="13538" y="13634"/>
                  <a:pt x="13502" y="13646"/>
                </a:cubicBezTo>
                <a:cubicBezTo>
                  <a:pt x="14622" y="10871"/>
                  <a:pt x="16550" y="8204"/>
                  <a:pt x="19086" y="5954"/>
                </a:cubicBezTo>
                <a:cubicBezTo>
                  <a:pt x="21563" y="3763"/>
                  <a:pt x="24563" y="2025"/>
                  <a:pt x="27909" y="799"/>
                </a:cubicBezTo>
                <a:lnTo>
                  <a:pt x="2790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72"/>
          <p:cNvSpPr/>
          <p:nvPr/>
        </p:nvSpPr>
        <p:spPr>
          <a:xfrm>
            <a:off x="8610675" y="3721950"/>
            <a:ext cx="542578" cy="579705"/>
          </a:xfrm>
          <a:custGeom>
            <a:avLst/>
            <a:gdLst/>
            <a:ahLst/>
            <a:cxnLst/>
            <a:rect l="l" t="t" r="r" b="b"/>
            <a:pathLst>
              <a:path w="80831" h="86362" extrusionOk="0">
                <a:moveTo>
                  <a:pt x="40355" y="17949"/>
                </a:moveTo>
                <a:cubicBezTo>
                  <a:pt x="45091" y="33470"/>
                  <a:pt x="56673" y="40156"/>
                  <a:pt x="65826" y="43101"/>
                </a:cubicBezTo>
                <a:cubicBezTo>
                  <a:pt x="56673" y="46046"/>
                  <a:pt x="45091" y="52732"/>
                  <a:pt x="40355" y="68253"/>
                </a:cubicBezTo>
                <a:cubicBezTo>
                  <a:pt x="35619" y="52732"/>
                  <a:pt x="24038" y="46046"/>
                  <a:pt x="14885" y="43101"/>
                </a:cubicBezTo>
                <a:cubicBezTo>
                  <a:pt x="23998" y="40156"/>
                  <a:pt x="35619" y="33470"/>
                  <a:pt x="40355" y="17949"/>
                </a:cubicBezTo>
                <a:close/>
                <a:moveTo>
                  <a:pt x="40355" y="0"/>
                </a:moveTo>
                <a:cubicBezTo>
                  <a:pt x="39201" y="0"/>
                  <a:pt x="38206" y="955"/>
                  <a:pt x="38206" y="2109"/>
                </a:cubicBezTo>
                <a:cubicBezTo>
                  <a:pt x="38206" y="39679"/>
                  <a:pt x="5890" y="40992"/>
                  <a:pt x="2308" y="40992"/>
                </a:cubicBezTo>
                <a:cubicBezTo>
                  <a:pt x="1791" y="40992"/>
                  <a:pt x="1314" y="41151"/>
                  <a:pt x="995" y="41470"/>
                </a:cubicBezTo>
                <a:cubicBezTo>
                  <a:pt x="677" y="41629"/>
                  <a:pt x="518" y="41947"/>
                  <a:pt x="319" y="42106"/>
                </a:cubicBezTo>
                <a:cubicBezTo>
                  <a:pt x="0" y="42783"/>
                  <a:pt x="0" y="43579"/>
                  <a:pt x="319" y="44255"/>
                </a:cubicBezTo>
                <a:cubicBezTo>
                  <a:pt x="677" y="44892"/>
                  <a:pt x="1473" y="45370"/>
                  <a:pt x="2308" y="45370"/>
                </a:cubicBezTo>
                <a:lnTo>
                  <a:pt x="2468" y="45370"/>
                </a:lnTo>
                <a:cubicBezTo>
                  <a:pt x="6209" y="45370"/>
                  <a:pt x="38365" y="46683"/>
                  <a:pt x="38365" y="84252"/>
                </a:cubicBezTo>
                <a:cubicBezTo>
                  <a:pt x="38365" y="85406"/>
                  <a:pt x="39360" y="86361"/>
                  <a:pt x="40515" y="86361"/>
                </a:cubicBezTo>
                <a:cubicBezTo>
                  <a:pt x="41669" y="86361"/>
                  <a:pt x="42624" y="85406"/>
                  <a:pt x="42624" y="84252"/>
                </a:cubicBezTo>
                <a:cubicBezTo>
                  <a:pt x="42624" y="46842"/>
                  <a:pt x="74821" y="45370"/>
                  <a:pt x="78562" y="45370"/>
                </a:cubicBezTo>
                <a:cubicBezTo>
                  <a:pt x="79357" y="45370"/>
                  <a:pt x="80034" y="44892"/>
                  <a:pt x="80512" y="44255"/>
                </a:cubicBezTo>
                <a:cubicBezTo>
                  <a:pt x="80830" y="43579"/>
                  <a:pt x="80830" y="42783"/>
                  <a:pt x="80352" y="42106"/>
                </a:cubicBezTo>
                <a:cubicBezTo>
                  <a:pt x="80034" y="41470"/>
                  <a:pt x="79198" y="41151"/>
                  <a:pt x="78562" y="40992"/>
                </a:cubicBezTo>
                <a:cubicBezTo>
                  <a:pt x="74821" y="40992"/>
                  <a:pt x="42465" y="39679"/>
                  <a:pt x="42465" y="2109"/>
                </a:cubicBezTo>
                <a:cubicBezTo>
                  <a:pt x="42465" y="955"/>
                  <a:pt x="41510" y="0"/>
                  <a:pt x="4035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73"/>
          <p:cNvSpPr txBox="1">
            <a:spLocks noGrp="1"/>
          </p:cNvSpPr>
          <p:nvPr>
            <p:ph type="title" hasCustomPrompt="1"/>
          </p:nvPr>
        </p:nvSpPr>
        <p:spPr>
          <a:xfrm>
            <a:off x="1284000" y="1772475"/>
            <a:ext cx="6576000" cy="1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73" name="Google Shape;273;p73"/>
          <p:cNvSpPr txBox="1">
            <a:spLocks noGrp="1"/>
          </p:cNvSpPr>
          <p:nvPr>
            <p:ph type="subTitle" idx="1"/>
          </p:nvPr>
        </p:nvSpPr>
        <p:spPr>
          <a:xfrm>
            <a:off x="1850650" y="3036525"/>
            <a:ext cx="55092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74" name="Google Shape;274;p73"/>
          <p:cNvSpPr/>
          <p:nvPr/>
        </p:nvSpPr>
        <p:spPr>
          <a:xfrm>
            <a:off x="215187" y="3845025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73"/>
          <p:cNvSpPr/>
          <p:nvPr/>
        </p:nvSpPr>
        <p:spPr>
          <a:xfrm>
            <a:off x="8765415" y="732177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73"/>
          <p:cNvSpPr/>
          <p:nvPr/>
        </p:nvSpPr>
        <p:spPr>
          <a:xfrm>
            <a:off x="250" y="4468215"/>
            <a:ext cx="1048512" cy="698784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73"/>
          <p:cNvSpPr/>
          <p:nvPr/>
        </p:nvSpPr>
        <p:spPr>
          <a:xfrm>
            <a:off x="8185242" y="3706199"/>
            <a:ext cx="959008" cy="1460800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73"/>
          <p:cNvSpPr/>
          <p:nvPr/>
        </p:nvSpPr>
        <p:spPr>
          <a:xfrm rot="5617160">
            <a:off x="35915" y="-54593"/>
            <a:ext cx="830177" cy="873280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5"/>
          <p:cNvSpPr txBox="1">
            <a:spLocks noGrp="1"/>
          </p:cNvSpPr>
          <p:nvPr>
            <p:ph type="title"/>
          </p:nvPr>
        </p:nvSpPr>
        <p:spPr>
          <a:xfrm>
            <a:off x="2642562" y="1235300"/>
            <a:ext cx="5768700" cy="20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82" name="Google Shape;282;p75"/>
          <p:cNvSpPr txBox="1">
            <a:spLocks noGrp="1"/>
          </p:cNvSpPr>
          <p:nvPr>
            <p:ph type="subTitle" idx="1"/>
          </p:nvPr>
        </p:nvSpPr>
        <p:spPr>
          <a:xfrm>
            <a:off x="4106562" y="3340475"/>
            <a:ext cx="430470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3" name="Google Shape;283;p75"/>
          <p:cNvSpPr/>
          <p:nvPr/>
        </p:nvSpPr>
        <p:spPr>
          <a:xfrm>
            <a:off x="599162" y="3789524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75"/>
          <p:cNvSpPr/>
          <p:nvPr/>
        </p:nvSpPr>
        <p:spPr>
          <a:xfrm>
            <a:off x="8376890" y="750676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75"/>
          <p:cNvSpPr/>
          <p:nvPr/>
        </p:nvSpPr>
        <p:spPr>
          <a:xfrm>
            <a:off x="250" y="4458964"/>
            <a:ext cx="1048512" cy="698784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75"/>
          <p:cNvSpPr/>
          <p:nvPr/>
        </p:nvSpPr>
        <p:spPr>
          <a:xfrm>
            <a:off x="8185242" y="3696948"/>
            <a:ext cx="959008" cy="1460800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3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76"/>
          <p:cNvSpPr txBox="1">
            <a:spLocks noGrp="1"/>
          </p:cNvSpPr>
          <p:nvPr>
            <p:ph type="title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000" b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  <p:sp>
        <p:nvSpPr>
          <p:cNvPr id="289" name="Google Shape;289;p76"/>
          <p:cNvSpPr/>
          <p:nvPr/>
        </p:nvSpPr>
        <p:spPr>
          <a:xfrm>
            <a:off x="-74203" y="1277530"/>
            <a:ext cx="459488" cy="490752"/>
          </a:xfrm>
          <a:custGeom>
            <a:avLst/>
            <a:gdLst/>
            <a:ahLst/>
            <a:cxnLst/>
            <a:rect l="l" t="t" r="r" b="b"/>
            <a:pathLst>
              <a:path w="14359" h="15336" extrusionOk="0">
                <a:moveTo>
                  <a:pt x="7168" y="3192"/>
                </a:moveTo>
                <a:cubicBezTo>
                  <a:pt x="8001" y="5942"/>
                  <a:pt x="10061" y="7132"/>
                  <a:pt x="11692" y="7656"/>
                </a:cubicBezTo>
                <a:cubicBezTo>
                  <a:pt x="10061" y="8180"/>
                  <a:pt x="8001" y="9359"/>
                  <a:pt x="7168" y="12121"/>
                </a:cubicBezTo>
                <a:cubicBezTo>
                  <a:pt x="6322" y="9359"/>
                  <a:pt x="4262" y="8180"/>
                  <a:pt x="2643" y="7656"/>
                </a:cubicBezTo>
                <a:cubicBezTo>
                  <a:pt x="4262" y="7132"/>
                  <a:pt x="6322" y="5942"/>
                  <a:pt x="7168" y="3192"/>
                </a:cubicBezTo>
                <a:close/>
                <a:moveTo>
                  <a:pt x="7168" y="1"/>
                </a:moveTo>
                <a:cubicBezTo>
                  <a:pt x="6965" y="1"/>
                  <a:pt x="6787" y="179"/>
                  <a:pt x="6787" y="382"/>
                </a:cubicBezTo>
                <a:cubicBezTo>
                  <a:pt x="6787" y="7049"/>
                  <a:pt x="1048" y="7275"/>
                  <a:pt x="405" y="7275"/>
                </a:cubicBezTo>
                <a:cubicBezTo>
                  <a:pt x="322" y="7275"/>
                  <a:pt x="238" y="7311"/>
                  <a:pt x="179" y="7359"/>
                </a:cubicBezTo>
                <a:cubicBezTo>
                  <a:pt x="119" y="7394"/>
                  <a:pt x="95" y="7454"/>
                  <a:pt x="60" y="7478"/>
                </a:cubicBezTo>
                <a:cubicBezTo>
                  <a:pt x="0" y="7597"/>
                  <a:pt x="0" y="7740"/>
                  <a:pt x="60" y="7859"/>
                </a:cubicBezTo>
                <a:cubicBezTo>
                  <a:pt x="119" y="7966"/>
                  <a:pt x="262" y="8061"/>
                  <a:pt x="405" y="8061"/>
                </a:cubicBezTo>
                <a:lnTo>
                  <a:pt x="441" y="8061"/>
                </a:lnTo>
                <a:cubicBezTo>
                  <a:pt x="1107" y="8061"/>
                  <a:pt x="6810" y="8287"/>
                  <a:pt x="6810" y="14955"/>
                </a:cubicBezTo>
                <a:cubicBezTo>
                  <a:pt x="6810" y="15157"/>
                  <a:pt x="6989" y="15336"/>
                  <a:pt x="7191" y="15336"/>
                </a:cubicBezTo>
                <a:cubicBezTo>
                  <a:pt x="7394" y="15336"/>
                  <a:pt x="7572" y="15157"/>
                  <a:pt x="7572" y="14955"/>
                </a:cubicBezTo>
                <a:cubicBezTo>
                  <a:pt x="7572" y="8323"/>
                  <a:pt x="13276" y="8061"/>
                  <a:pt x="13942" y="8061"/>
                </a:cubicBezTo>
                <a:cubicBezTo>
                  <a:pt x="14085" y="8061"/>
                  <a:pt x="14204" y="7966"/>
                  <a:pt x="14299" y="7859"/>
                </a:cubicBezTo>
                <a:cubicBezTo>
                  <a:pt x="14359" y="7740"/>
                  <a:pt x="14359" y="7597"/>
                  <a:pt x="14264" y="7478"/>
                </a:cubicBezTo>
                <a:cubicBezTo>
                  <a:pt x="14204" y="7359"/>
                  <a:pt x="14061" y="7311"/>
                  <a:pt x="13942" y="7275"/>
                </a:cubicBezTo>
                <a:cubicBezTo>
                  <a:pt x="13276" y="7275"/>
                  <a:pt x="7537" y="7049"/>
                  <a:pt x="7537" y="382"/>
                </a:cubicBezTo>
                <a:cubicBezTo>
                  <a:pt x="7537" y="179"/>
                  <a:pt x="7370" y="1"/>
                  <a:pt x="71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76"/>
          <p:cNvSpPr/>
          <p:nvPr/>
        </p:nvSpPr>
        <p:spPr>
          <a:xfrm>
            <a:off x="8553731" y="1089540"/>
            <a:ext cx="249984" cy="249600"/>
          </a:xfrm>
          <a:custGeom>
            <a:avLst/>
            <a:gdLst/>
            <a:ahLst/>
            <a:cxnLst/>
            <a:rect l="l" t="t" r="r" b="b"/>
            <a:pathLst>
              <a:path w="7812" h="7800" extrusionOk="0">
                <a:moveTo>
                  <a:pt x="3906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906" y="7061"/>
                </a:cubicBezTo>
                <a:cubicBezTo>
                  <a:pt x="2168" y="7061"/>
                  <a:pt x="751" y="5644"/>
                  <a:pt x="751" y="3906"/>
                </a:cubicBezTo>
                <a:cubicBezTo>
                  <a:pt x="751" y="2168"/>
                  <a:pt x="2168" y="751"/>
                  <a:pt x="3906" y="751"/>
                </a:cubicBezTo>
                <a:close/>
                <a:moveTo>
                  <a:pt x="3906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49"/>
                  <a:pt x="1751" y="7799"/>
                  <a:pt x="3906" y="7799"/>
                </a:cubicBezTo>
                <a:cubicBezTo>
                  <a:pt x="6061" y="7799"/>
                  <a:pt x="7811" y="6049"/>
                  <a:pt x="7811" y="3906"/>
                </a:cubicBezTo>
                <a:cubicBezTo>
                  <a:pt x="7811" y="1751"/>
                  <a:pt x="6061" y="1"/>
                  <a:pt x="390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76"/>
          <p:cNvSpPr/>
          <p:nvPr/>
        </p:nvSpPr>
        <p:spPr>
          <a:xfrm>
            <a:off x="250" y="3902198"/>
            <a:ext cx="1260736" cy="1249344"/>
          </a:xfrm>
          <a:custGeom>
            <a:avLst/>
            <a:gdLst/>
            <a:ahLst/>
            <a:cxnLst/>
            <a:rect l="l" t="t" r="r" b="b"/>
            <a:pathLst>
              <a:path w="39398" h="39042" extrusionOk="0">
                <a:moveTo>
                  <a:pt x="0" y="1"/>
                </a:moveTo>
                <a:lnTo>
                  <a:pt x="0" y="822"/>
                </a:lnTo>
                <a:cubicBezTo>
                  <a:pt x="167" y="905"/>
                  <a:pt x="321" y="1001"/>
                  <a:pt x="476" y="1084"/>
                </a:cubicBezTo>
                <a:cubicBezTo>
                  <a:pt x="5263" y="4001"/>
                  <a:pt x="6548" y="10228"/>
                  <a:pt x="7370" y="15824"/>
                </a:cubicBezTo>
                <a:cubicBezTo>
                  <a:pt x="8215" y="21622"/>
                  <a:pt x="9549" y="28052"/>
                  <a:pt x="14573" y="31123"/>
                </a:cubicBezTo>
                <a:cubicBezTo>
                  <a:pt x="17264" y="32790"/>
                  <a:pt x="20491" y="33088"/>
                  <a:pt x="23610" y="33362"/>
                </a:cubicBezTo>
                <a:cubicBezTo>
                  <a:pt x="24944" y="33493"/>
                  <a:pt x="26313" y="33612"/>
                  <a:pt x="27623" y="33850"/>
                </a:cubicBezTo>
                <a:cubicBezTo>
                  <a:pt x="31563" y="34552"/>
                  <a:pt x="35278" y="36410"/>
                  <a:pt x="38291" y="39041"/>
                </a:cubicBezTo>
                <a:lnTo>
                  <a:pt x="39398" y="39041"/>
                </a:lnTo>
                <a:cubicBezTo>
                  <a:pt x="36183" y="36029"/>
                  <a:pt x="32099" y="33898"/>
                  <a:pt x="27753" y="33112"/>
                </a:cubicBezTo>
                <a:cubicBezTo>
                  <a:pt x="26420" y="32874"/>
                  <a:pt x="25027" y="32755"/>
                  <a:pt x="23670" y="32624"/>
                </a:cubicBezTo>
                <a:cubicBezTo>
                  <a:pt x="20503" y="32338"/>
                  <a:pt x="17514" y="32064"/>
                  <a:pt x="14966" y="30492"/>
                </a:cubicBezTo>
                <a:cubicBezTo>
                  <a:pt x="10216" y="27587"/>
                  <a:pt x="8930" y="21336"/>
                  <a:pt x="8108" y="15717"/>
                </a:cubicBezTo>
                <a:cubicBezTo>
                  <a:pt x="7251" y="9942"/>
                  <a:pt x="5917" y="3525"/>
                  <a:pt x="857" y="453"/>
                </a:cubicBezTo>
                <a:cubicBezTo>
                  <a:pt x="583" y="286"/>
                  <a:pt x="298" y="131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76"/>
          <p:cNvSpPr/>
          <p:nvPr/>
        </p:nvSpPr>
        <p:spPr>
          <a:xfrm rot="-5400000">
            <a:off x="8256516" y="126946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4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7"/>
          <p:cNvSpPr txBox="1">
            <a:spLocks noGrp="1"/>
          </p:cNvSpPr>
          <p:nvPr>
            <p:ph type="title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38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77"/>
          <p:cNvSpPr/>
          <p:nvPr/>
        </p:nvSpPr>
        <p:spPr>
          <a:xfrm>
            <a:off x="8743826" y="3645602"/>
            <a:ext cx="250933" cy="251351"/>
          </a:xfrm>
          <a:custGeom>
            <a:avLst/>
            <a:gdLst/>
            <a:ahLst/>
            <a:cxnLst/>
            <a:rect l="l" t="t" r="r" b="b"/>
            <a:pathLst>
              <a:path w="7799" h="7812" extrusionOk="0">
                <a:moveTo>
                  <a:pt x="3893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3" y="7061"/>
                </a:cubicBezTo>
                <a:cubicBezTo>
                  <a:pt x="2155" y="7061"/>
                  <a:pt x="738" y="5644"/>
                  <a:pt x="738" y="3906"/>
                </a:cubicBezTo>
                <a:cubicBezTo>
                  <a:pt x="738" y="2168"/>
                  <a:pt x="2155" y="751"/>
                  <a:pt x="3893" y="751"/>
                </a:cubicBezTo>
                <a:close/>
                <a:moveTo>
                  <a:pt x="3893" y="1"/>
                </a:moveTo>
                <a:cubicBezTo>
                  <a:pt x="1750" y="1"/>
                  <a:pt x="0" y="1751"/>
                  <a:pt x="0" y="3906"/>
                </a:cubicBezTo>
                <a:cubicBezTo>
                  <a:pt x="0" y="6061"/>
                  <a:pt x="1750" y="7811"/>
                  <a:pt x="3893" y="7811"/>
                </a:cubicBezTo>
                <a:cubicBezTo>
                  <a:pt x="6048" y="7811"/>
                  <a:pt x="7799" y="6061"/>
                  <a:pt x="7799" y="3906"/>
                </a:cubicBezTo>
                <a:cubicBezTo>
                  <a:pt x="7799" y="1751"/>
                  <a:pt x="6048" y="1"/>
                  <a:pt x="3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77"/>
          <p:cNvSpPr/>
          <p:nvPr/>
        </p:nvSpPr>
        <p:spPr>
          <a:xfrm>
            <a:off x="342776" y="1207488"/>
            <a:ext cx="461647" cy="493436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1"/>
                </a:moveTo>
                <a:cubicBezTo>
                  <a:pt x="8001" y="5942"/>
                  <a:pt x="10061" y="7132"/>
                  <a:pt x="11680" y="7656"/>
                </a:cubicBezTo>
                <a:cubicBezTo>
                  <a:pt x="10061" y="8180"/>
                  <a:pt x="8001" y="9359"/>
                  <a:pt x="7156" y="12121"/>
                </a:cubicBezTo>
                <a:cubicBezTo>
                  <a:pt x="6323" y="9371"/>
                  <a:pt x="4263" y="8180"/>
                  <a:pt x="2632" y="7656"/>
                </a:cubicBezTo>
                <a:cubicBezTo>
                  <a:pt x="4263" y="7132"/>
                  <a:pt x="6323" y="5942"/>
                  <a:pt x="7156" y="3191"/>
                </a:cubicBezTo>
                <a:close/>
                <a:moveTo>
                  <a:pt x="7156" y="0"/>
                </a:moveTo>
                <a:cubicBezTo>
                  <a:pt x="6954" y="0"/>
                  <a:pt x="6787" y="179"/>
                  <a:pt x="6787" y="381"/>
                </a:cubicBezTo>
                <a:cubicBezTo>
                  <a:pt x="6787" y="7049"/>
                  <a:pt x="1036" y="7275"/>
                  <a:pt x="405" y="7275"/>
                </a:cubicBezTo>
                <a:cubicBezTo>
                  <a:pt x="322" y="7275"/>
                  <a:pt x="227" y="7311"/>
                  <a:pt x="167" y="7358"/>
                </a:cubicBezTo>
                <a:cubicBezTo>
                  <a:pt x="119" y="7394"/>
                  <a:pt x="84" y="7454"/>
                  <a:pt x="60" y="7477"/>
                </a:cubicBezTo>
                <a:cubicBezTo>
                  <a:pt x="0" y="7597"/>
                  <a:pt x="0" y="7739"/>
                  <a:pt x="60" y="7858"/>
                </a:cubicBezTo>
                <a:cubicBezTo>
                  <a:pt x="119" y="7978"/>
                  <a:pt x="262" y="8061"/>
                  <a:pt x="405" y="8061"/>
                </a:cubicBezTo>
                <a:lnTo>
                  <a:pt x="429" y="8061"/>
                </a:lnTo>
                <a:cubicBezTo>
                  <a:pt x="1096" y="8061"/>
                  <a:pt x="6811" y="8287"/>
                  <a:pt x="6811" y="14955"/>
                </a:cubicBezTo>
                <a:cubicBezTo>
                  <a:pt x="6811" y="15157"/>
                  <a:pt x="6989" y="15336"/>
                  <a:pt x="7192" y="15336"/>
                </a:cubicBezTo>
                <a:cubicBezTo>
                  <a:pt x="7394" y="15336"/>
                  <a:pt x="7561" y="15157"/>
                  <a:pt x="7561" y="14955"/>
                </a:cubicBezTo>
                <a:cubicBezTo>
                  <a:pt x="7561" y="8323"/>
                  <a:pt x="13276" y="8061"/>
                  <a:pt x="13943" y="8061"/>
                </a:cubicBezTo>
                <a:cubicBezTo>
                  <a:pt x="14085" y="8061"/>
                  <a:pt x="14205" y="7978"/>
                  <a:pt x="14288" y="7858"/>
                </a:cubicBezTo>
                <a:cubicBezTo>
                  <a:pt x="14347" y="7739"/>
                  <a:pt x="14347" y="7597"/>
                  <a:pt x="14264" y="7477"/>
                </a:cubicBezTo>
                <a:cubicBezTo>
                  <a:pt x="14205" y="7370"/>
                  <a:pt x="14062" y="7311"/>
                  <a:pt x="13943" y="7275"/>
                </a:cubicBezTo>
                <a:cubicBezTo>
                  <a:pt x="13276" y="7275"/>
                  <a:pt x="7537" y="7049"/>
                  <a:pt x="7537" y="381"/>
                </a:cubicBezTo>
                <a:cubicBezTo>
                  <a:pt x="7537" y="179"/>
                  <a:pt x="7358" y="0"/>
                  <a:pt x="7156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77"/>
          <p:cNvSpPr/>
          <p:nvPr/>
        </p:nvSpPr>
        <p:spPr>
          <a:xfrm rot="3527470">
            <a:off x="-111262" y="3672"/>
            <a:ext cx="811811" cy="1242042"/>
          </a:xfrm>
          <a:custGeom>
            <a:avLst/>
            <a:gdLst/>
            <a:ahLst/>
            <a:cxnLst/>
            <a:rect l="l" t="t" r="r" b="b"/>
            <a:pathLst>
              <a:path w="25230" h="38601" extrusionOk="0">
                <a:moveTo>
                  <a:pt x="0" y="0"/>
                </a:moveTo>
                <a:lnTo>
                  <a:pt x="0" y="857"/>
                </a:lnTo>
                <a:cubicBezTo>
                  <a:pt x="10799" y="7037"/>
                  <a:pt x="19181" y="18181"/>
                  <a:pt x="22991" y="31504"/>
                </a:cubicBezTo>
                <a:cubicBezTo>
                  <a:pt x="23670" y="33849"/>
                  <a:pt x="24158" y="36231"/>
                  <a:pt x="24479" y="38600"/>
                </a:cubicBezTo>
                <a:lnTo>
                  <a:pt x="25229" y="38600"/>
                </a:lnTo>
                <a:cubicBezTo>
                  <a:pt x="24908" y="36159"/>
                  <a:pt x="24396" y="33718"/>
                  <a:pt x="23705" y="31302"/>
                </a:cubicBezTo>
                <a:cubicBezTo>
                  <a:pt x="19800" y="17657"/>
                  <a:pt x="11168" y="6251"/>
                  <a:pt x="24" y="24"/>
                </a:cubicBezTo>
                <a:cubicBezTo>
                  <a:pt x="24" y="12"/>
                  <a:pt x="12" y="12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77"/>
          <p:cNvSpPr/>
          <p:nvPr/>
        </p:nvSpPr>
        <p:spPr>
          <a:xfrm>
            <a:off x="8150051" y="4261325"/>
            <a:ext cx="1006747" cy="906718"/>
          </a:xfrm>
          <a:custGeom>
            <a:avLst/>
            <a:gdLst/>
            <a:ahLst/>
            <a:cxnLst/>
            <a:rect l="l" t="t" r="r" b="b"/>
            <a:pathLst>
              <a:path w="27909" h="25136" extrusionOk="0">
                <a:moveTo>
                  <a:pt x="27909" y="1"/>
                </a:moveTo>
                <a:cubicBezTo>
                  <a:pt x="24373" y="1263"/>
                  <a:pt x="21206" y="3097"/>
                  <a:pt x="18598" y="5406"/>
                </a:cubicBezTo>
                <a:cubicBezTo>
                  <a:pt x="15765" y="7907"/>
                  <a:pt x="13669" y="10919"/>
                  <a:pt x="12550" y="14050"/>
                </a:cubicBezTo>
                <a:cubicBezTo>
                  <a:pt x="7573" y="16289"/>
                  <a:pt x="3239" y="20611"/>
                  <a:pt x="1" y="25135"/>
                </a:cubicBezTo>
                <a:lnTo>
                  <a:pt x="918" y="25135"/>
                </a:lnTo>
                <a:cubicBezTo>
                  <a:pt x="3906" y="21063"/>
                  <a:pt x="7799" y="17194"/>
                  <a:pt x="12240" y="15015"/>
                </a:cubicBezTo>
                <a:lnTo>
                  <a:pt x="12240" y="15015"/>
                </a:lnTo>
                <a:cubicBezTo>
                  <a:pt x="12169" y="15265"/>
                  <a:pt x="12109" y="15503"/>
                  <a:pt x="12050" y="15753"/>
                </a:cubicBezTo>
                <a:cubicBezTo>
                  <a:pt x="11216" y="19218"/>
                  <a:pt x="11657" y="22468"/>
                  <a:pt x="13252" y="25135"/>
                </a:cubicBezTo>
                <a:lnTo>
                  <a:pt x="14133" y="25135"/>
                </a:lnTo>
                <a:cubicBezTo>
                  <a:pt x="12455" y="22563"/>
                  <a:pt x="11955" y="19361"/>
                  <a:pt x="12776" y="15920"/>
                </a:cubicBezTo>
                <a:cubicBezTo>
                  <a:pt x="12871" y="15479"/>
                  <a:pt x="13002" y="15039"/>
                  <a:pt x="13145" y="14598"/>
                </a:cubicBezTo>
                <a:cubicBezTo>
                  <a:pt x="13395" y="14491"/>
                  <a:pt x="13645" y="14396"/>
                  <a:pt x="13895" y="14300"/>
                </a:cubicBezTo>
                <a:cubicBezTo>
                  <a:pt x="15756" y="13587"/>
                  <a:pt x="17588" y="13231"/>
                  <a:pt x="19385" y="13231"/>
                </a:cubicBezTo>
                <a:cubicBezTo>
                  <a:pt x="21970" y="13231"/>
                  <a:pt x="24481" y="13968"/>
                  <a:pt x="26897" y="15443"/>
                </a:cubicBezTo>
                <a:cubicBezTo>
                  <a:pt x="27254" y="15670"/>
                  <a:pt x="27588" y="15896"/>
                  <a:pt x="27909" y="16134"/>
                </a:cubicBezTo>
                <a:lnTo>
                  <a:pt x="27909" y="15217"/>
                </a:lnTo>
                <a:cubicBezTo>
                  <a:pt x="27707" y="15086"/>
                  <a:pt x="27492" y="14943"/>
                  <a:pt x="27278" y="14812"/>
                </a:cubicBezTo>
                <a:cubicBezTo>
                  <a:pt x="24738" y="13257"/>
                  <a:pt x="22094" y="12480"/>
                  <a:pt x="19374" y="12480"/>
                </a:cubicBezTo>
                <a:cubicBezTo>
                  <a:pt x="17490" y="12480"/>
                  <a:pt x="15570" y="12853"/>
                  <a:pt x="13622" y="13598"/>
                </a:cubicBezTo>
                <a:cubicBezTo>
                  <a:pt x="13586" y="13622"/>
                  <a:pt x="13538" y="13634"/>
                  <a:pt x="13502" y="13646"/>
                </a:cubicBezTo>
                <a:cubicBezTo>
                  <a:pt x="14622" y="10871"/>
                  <a:pt x="16550" y="8204"/>
                  <a:pt x="19086" y="5954"/>
                </a:cubicBezTo>
                <a:cubicBezTo>
                  <a:pt x="21563" y="3763"/>
                  <a:pt x="24563" y="2025"/>
                  <a:pt x="27909" y="799"/>
                </a:cubicBezTo>
                <a:lnTo>
                  <a:pt x="2790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9"/>
          <p:cNvSpPr txBox="1">
            <a:spLocks noGrp="1"/>
          </p:cNvSpPr>
          <p:nvPr>
            <p:ph type="ctrTitle"/>
          </p:nvPr>
        </p:nvSpPr>
        <p:spPr>
          <a:xfrm flipH="1">
            <a:off x="2474500" y="3214700"/>
            <a:ext cx="41949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25" name="Google Shape;25;p99"/>
          <p:cNvSpPr txBox="1">
            <a:spLocks noGrp="1"/>
          </p:cNvSpPr>
          <p:nvPr>
            <p:ph type="subTitle" idx="1"/>
          </p:nvPr>
        </p:nvSpPr>
        <p:spPr>
          <a:xfrm flipH="1">
            <a:off x="2474500" y="3744825"/>
            <a:ext cx="41949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99"/>
          <p:cNvSpPr txBox="1">
            <a:spLocks noGrp="1"/>
          </p:cNvSpPr>
          <p:nvPr>
            <p:ph type="title" idx="2"/>
          </p:nvPr>
        </p:nvSpPr>
        <p:spPr>
          <a:xfrm flipH="1">
            <a:off x="4041613" y="1790175"/>
            <a:ext cx="10608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27432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25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78"/>
          <p:cNvSpPr txBox="1">
            <a:spLocks noGrp="1"/>
          </p:cNvSpPr>
          <p:nvPr>
            <p:ph type="title"/>
          </p:nvPr>
        </p:nvSpPr>
        <p:spPr>
          <a:xfrm>
            <a:off x="73152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2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78"/>
          <p:cNvSpPr/>
          <p:nvPr/>
        </p:nvSpPr>
        <p:spPr>
          <a:xfrm>
            <a:off x="485141" y="4410349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78"/>
          <p:cNvSpPr/>
          <p:nvPr/>
        </p:nvSpPr>
        <p:spPr>
          <a:xfrm>
            <a:off x="260515" y="663261"/>
            <a:ext cx="459488" cy="490752"/>
          </a:xfrm>
          <a:custGeom>
            <a:avLst/>
            <a:gdLst/>
            <a:ahLst/>
            <a:cxnLst/>
            <a:rect l="l" t="t" r="r" b="b"/>
            <a:pathLst>
              <a:path w="14359" h="15336" extrusionOk="0">
                <a:moveTo>
                  <a:pt x="7168" y="3192"/>
                </a:moveTo>
                <a:cubicBezTo>
                  <a:pt x="8001" y="5942"/>
                  <a:pt x="10061" y="7132"/>
                  <a:pt x="11692" y="7656"/>
                </a:cubicBezTo>
                <a:cubicBezTo>
                  <a:pt x="10061" y="8180"/>
                  <a:pt x="8001" y="9359"/>
                  <a:pt x="7168" y="12121"/>
                </a:cubicBezTo>
                <a:cubicBezTo>
                  <a:pt x="6322" y="9359"/>
                  <a:pt x="4262" y="8180"/>
                  <a:pt x="2643" y="7656"/>
                </a:cubicBezTo>
                <a:cubicBezTo>
                  <a:pt x="4262" y="7132"/>
                  <a:pt x="6322" y="5942"/>
                  <a:pt x="7168" y="3192"/>
                </a:cubicBezTo>
                <a:close/>
                <a:moveTo>
                  <a:pt x="7168" y="1"/>
                </a:moveTo>
                <a:cubicBezTo>
                  <a:pt x="6965" y="1"/>
                  <a:pt x="6787" y="179"/>
                  <a:pt x="6787" y="382"/>
                </a:cubicBezTo>
                <a:cubicBezTo>
                  <a:pt x="6787" y="7049"/>
                  <a:pt x="1048" y="7275"/>
                  <a:pt x="405" y="7275"/>
                </a:cubicBezTo>
                <a:cubicBezTo>
                  <a:pt x="322" y="7275"/>
                  <a:pt x="238" y="7311"/>
                  <a:pt x="179" y="7359"/>
                </a:cubicBezTo>
                <a:cubicBezTo>
                  <a:pt x="119" y="7394"/>
                  <a:pt x="95" y="7454"/>
                  <a:pt x="60" y="7478"/>
                </a:cubicBezTo>
                <a:cubicBezTo>
                  <a:pt x="0" y="7597"/>
                  <a:pt x="0" y="7740"/>
                  <a:pt x="60" y="7859"/>
                </a:cubicBezTo>
                <a:cubicBezTo>
                  <a:pt x="119" y="7966"/>
                  <a:pt x="262" y="8061"/>
                  <a:pt x="405" y="8061"/>
                </a:cubicBezTo>
                <a:lnTo>
                  <a:pt x="441" y="8061"/>
                </a:lnTo>
                <a:cubicBezTo>
                  <a:pt x="1107" y="8061"/>
                  <a:pt x="6810" y="8287"/>
                  <a:pt x="6810" y="14955"/>
                </a:cubicBezTo>
                <a:cubicBezTo>
                  <a:pt x="6810" y="15157"/>
                  <a:pt x="6989" y="15336"/>
                  <a:pt x="7191" y="15336"/>
                </a:cubicBezTo>
                <a:cubicBezTo>
                  <a:pt x="7394" y="15336"/>
                  <a:pt x="7572" y="15157"/>
                  <a:pt x="7572" y="14955"/>
                </a:cubicBezTo>
                <a:cubicBezTo>
                  <a:pt x="7572" y="8323"/>
                  <a:pt x="13276" y="8061"/>
                  <a:pt x="13942" y="8061"/>
                </a:cubicBezTo>
                <a:cubicBezTo>
                  <a:pt x="14085" y="8061"/>
                  <a:pt x="14204" y="7966"/>
                  <a:pt x="14299" y="7859"/>
                </a:cubicBezTo>
                <a:cubicBezTo>
                  <a:pt x="14359" y="7740"/>
                  <a:pt x="14359" y="7597"/>
                  <a:pt x="14264" y="7478"/>
                </a:cubicBezTo>
                <a:cubicBezTo>
                  <a:pt x="14204" y="7359"/>
                  <a:pt x="14061" y="7311"/>
                  <a:pt x="13942" y="7275"/>
                </a:cubicBezTo>
                <a:cubicBezTo>
                  <a:pt x="13276" y="7275"/>
                  <a:pt x="7537" y="7049"/>
                  <a:pt x="7537" y="382"/>
                </a:cubicBezTo>
                <a:cubicBezTo>
                  <a:pt x="7537" y="179"/>
                  <a:pt x="7370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78"/>
          <p:cNvSpPr/>
          <p:nvPr/>
        </p:nvSpPr>
        <p:spPr>
          <a:xfrm>
            <a:off x="8915512" y="3160021"/>
            <a:ext cx="249984" cy="249600"/>
          </a:xfrm>
          <a:custGeom>
            <a:avLst/>
            <a:gdLst/>
            <a:ahLst/>
            <a:cxnLst/>
            <a:rect l="l" t="t" r="r" b="b"/>
            <a:pathLst>
              <a:path w="7812" h="7800" extrusionOk="0">
                <a:moveTo>
                  <a:pt x="3906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906" y="7061"/>
                </a:cubicBezTo>
                <a:cubicBezTo>
                  <a:pt x="2168" y="7061"/>
                  <a:pt x="751" y="5644"/>
                  <a:pt x="751" y="3906"/>
                </a:cubicBezTo>
                <a:cubicBezTo>
                  <a:pt x="751" y="2168"/>
                  <a:pt x="2168" y="751"/>
                  <a:pt x="3906" y="751"/>
                </a:cubicBezTo>
                <a:close/>
                <a:moveTo>
                  <a:pt x="3906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49"/>
                  <a:pt x="1751" y="7799"/>
                  <a:pt x="3906" y="7799"/>
                </a:cubicBezTo>
                <a:cubicBezTo>
                  <a:pt x="6061" y="7799"/>
                  <a:pt x="7811" y="6049"/>
                  <a:pt x="7811" y="3906"/>
                </a:cubicBezTo>
                <a:cubicBezTo>
                  <a:pt x="7811" y="1751"/>
                  <a:pt x="6061" y="1"/>
                  <a:pt x="3906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78"/>
          <p:cNvSpPr/>
          <p:nvPr/>
        </p:nvSpPr>
        <p:spPr>
          <a:xfrm>
            <a:off x="-20444" y="3910454"/>
            <a:ext cx="1260736" cy="1249344"/>
          </a:xfrm>
          <a:custGeom>
            <a:avLst/>
            <a:gdLst/>
            <a:ahLst/>
            <a:cxnLst/>
            <a:rect l="l" t="t" r="r" b="b"/>
            <a:pathLst>
              <a:path w="39398" h="39042" extrusionOk="0">
                <a:moveTo>
                  <a:pt x="0" y="1"/>
                </a:moveTo>
                <a:lnTo>
                  <a:pt x="0" y="822"/>
                </a:lnTo>
                <a:cubicBezTo>
                  <a:pt x="167" y="905"/>
                  <a:pt x="321" y="1001"/>
                  <a:pt x="476" y="1084"/>
                </a:cubicBezTo>
                <a:cubicBezTo>
                  <a:pt x="5263" y="4001"/>
                  <a:pt x="6548" y="10228"/>
                  <a:pt x="7370" y="15824"/>
                </a:cubicBezTo>
                <a:cubicBezTo>
                  <a:pt x="8215" y="21622"/>
                  <a:pt x="9549" y="28052"/>
                  <a:pt x="14573" y="31123"/>
                </a:cubicBezTo>
                <a:cubicBezTo>
                  <a:pt x="17264" y="32790"/>
                  <a:pt x="20491" y="33088"/>
                  <a:pt x="23610" y="33362"/>
                </a:cubicBezTo>
                <a:cubicBezTo>
                  <a:pt x="24944" y="33493"/>
                  <a:pt x="26313" y="33612"/>
                  <a:pt x="27623" y="33850"/>
                </a:cubicBezTo>
                <a:cubicBezTo>
                  <a:pt x="31563" y="34552"/>
                  <a:pt x="35278" y="36410"/>
                  <a:pt x="38291" y="39041"/>
                </a:cubicBezTo>
                <a:lnTo>
                  <a:pt x="39398" y="39041"/>
                </a:lnTo>
                <a:cubicBezTo>
                  <a:pt x="36183" y="36029"/>
                  <a:pt x="32099" y="33898"/>
                  <a:pt x="27753" y="33112"/>
                </a:cubicBezTo>
                <a:cubicBezTo>
                  <a:pt x="26420" y="32874"/>
                  <a:pt x="25027" y="32755"/>
                  <a:pt x="23670" y="32624"/>
                </a:cubicBezTo>
                <a:cubicBezTo>
                  <a:pt x="20503" y="32338"/>
                  <a:pt x="17514" y="32064"/>
                  <a:pt x="14966" y="30492"/>
                </a:cubicBezTo>
                <a:cubicBezTo>
                  <a:pt x="10216" y="27587"/>
                  <a:pt x="8930" y="21336"/>
                  <a:pt x="8108" y="15717"/>
                </a:cubicBezTo>
                <a:cubicBezTo>
                  <a:pt x="7251" y="9942"/>
                  <a:pt x="5917" y="3525"/>
                  <a:pt x="857" y="453"/>
                </a:cubicBezTo>
                <a:cubicBezTo>
                  <a:pt x="583" y="286"/>
                  <a:pt x="298" y="131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78"/>
          <p:cNvSpPr/>
          <p:nvPr/>
        </p:nvSpPr>
        <p:spPr>
          <a:xfrm>
            <a:off x="8128956" y="4419086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25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79"/>
          <p:cNvSpPr txBox="1">
            <a:spLocks noGrp="1"/>
          </p:cNvSpPr>
          <p:nvPr>
            <p:ph type="title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2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79"/>
          <p:cNvSpPr/>
          <p:nvPr/>
        </p:nvSpPr>
        <p:spPr>
          <a:xfrm>
            <a:off x="271287" y="3905006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79"/>
          <p:cNvSpPr/>
          <p:nvPr/>
        </p:nvSpPr>
        <p:spPr>
          <a:xfrm>
            <a:off x="8746790" y="428558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79"/>
          <p:cNvSpPr/>
          <p:nvPr/>
        </p:nvSpPr>
        <p:spPr>
          <a:xfrm>
            <a:off x="250" y="4461746"/>
            <a:ext cx="1048512" cy="698784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79"/>
          <p:cNvSpPr/>
          <p:nvPr/>
        </p:nvSpPr>
        <p:spPr>
          <a:xfrm>
            <a:off x="8185242" y="3699730"/>
            <a:ext cx="959008" cy="1460800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79"/>
          <p:cNvSpPr/>
          <p:nvPr/>
        </p:nvSpPr>
        <p:spPr>
          <a:xfrm rot="4934223">
            <a:off x="8539969" y="939954"/>
            <a:ext cx="249574" cy="249574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79"/>
          <p:cNvSpPr/>
          <p:nvPr/>
        </p:nvSpPr>
        <p:spPr>
          <a:xfrm rot="4934223">
            <a:off x="-46645" y="17303"/>
            <a:ext cx="830228" cy="873333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25_1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80"/>
          <p:cNvSpPr txBox="1">
            <a:spLocks noGrp="1"/>
          </p:cNvSpPr>
          <p:nvPr>
            <p:ph type="title"/>
          </p:nvPr>
        </p:nvSpPr>
        <p:spPr>
          <a:xfrm>
            <a:off x="73152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2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80"/>
          <p:cNvSpPr/>
          <p:nvPr/>
        </p:nvSpPr>
        <p:spPr>
          <a:xfrm>
            <a:off x="200427" y="2970917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80"/>
          <p:cNvSpPr/>
          <p:nvPr/>
        </p:nvSpPr>
        <p:spPr>
          <a:xfrm>
            <a:off x="8183605" y="4357488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2"/>
                </a:moveTo>
                <a:cubicBezTo>
                  <a:pt x="8001" y="5942"/>
                  <a:pt x="10049" y="7133"/>
                  <a:pt x="11680" y="7656"/>
                </a:cubicBezTo>
                <a:cubicBezTo>
                  <a:pt x="10049" y="8180"/>
                  <a:pt x="8001" y="9371"/>
                  <a:pt x="7156" y="12121"/>
                </a:cubicBezTo>
                <a:cubicBezTo>
                  <a:pt x="6310" y="9371"/>
                  <a:pt x="4251" y="8180"/>
                  <a:pt x="2631" y="7656"/>
                </a:cubicBezTo>
                <a:cubicBezTo>
                  <a:pt x="4251" y="7133"/>
                  <a:pt x="6310" y="5942"/>
                  <a:pt x="7156" y="3192"/>
                </a:cubicBezTo>
                <a:close/>
                <a:moveTo>
                  <a:pt x="7156" y="1"/>
                </a:moveTo>
                <a:cubicBezTo>
                  <a:pt x="6953" y="1"/>
                  <a:pt x="6775" y="179"/>
                  <a:pt x="6775" y="382"/>
                </a:cubicBezTo>
                <a:cubicBezTo>
                  <a:pt x="6775" y="7049"/>
                  <a:pt x="1036" y="7275"/>
                  <a:pt x="405" y="7275"/>
                </a:cubicBezTo>
                <a:cubicBezTo>
                  <a:pt x="310" y="7275"/>
                  <a:pt x="226" y="7311"/>
                  <a:pt x="167" y="7371"/>
                </a:cubicBezTo>
                <a:cubicBezTo>
                  <a:pt x="107" y="7394"/>
                  <a:pt x="83" y="7454"/>
                  <a:pt x="48" y="7478"/>
                </a:cubicBezTo>
                <a:cubicBezTo>
                  <a:pt x="0" y="7597"/>
                  <a:pt x="0" y="7740"/>
                  <a:pt x="48" y="7859"/>
                </a:cubicBezTo>
                <a:cubicBezTo>
                  <a:pt x="107" y="7978"/>
                  <a:pt x="250" y="8061"/>
                  <a:pt x="405" y="8061"/>
                </a:cubicBezTo>
                <a:lnTo>
                  <a:pt x="429" y="8061"/>
                </a:lnTo>
                <a:cubicBezTo>
                  <a:pt x="1095" y="8061"/>
                  <a:pt x="6810" y="8287"/>
                  <a:pt x="6810" y="14955"/>
                </a:cubicBezTo>
                <a:cubicBezTo>
                  <a:pt x="6810" y="15169"/>
                  <a:pt x="6977" y="15336"/>
                  <a:pt x="7179" y="15336"/>
                </a:cubicBezTo>
                <a:cubicBezTo>
                  <a:pt x="7382" y="15336"/>
                  <a:pt x="7560" y="15157"/>
                  <a:pt x="7560" y="14955"/>
                </a:cubicBezTo>
                <a:cubicBezTo>
                  <a:pt x="7560" y="8323"/>
                  <a:pt x="13275" y="8061"/>
                  <a:pt x="13942" y="8061"/>
                </a:cubicBezTo>
                <a:cubicBezTo>
                  <a:pt x="14085" y="8061"/>
                  <a:pt x="14192" y="7978"/>
                  <a:pt x="14288" y="7859"/>
                </a:cubicBezTo>
                <a:cubicBezTo>
                  <a:pt x="14347" y="7740"/>
                  <a:pt x="14347" y="7597"/>
                  <a:pt x="14252" y="7478"/>
                </a:cubicBezTo>
                <a:cubicBezTo>
                  <a:pt x="14204" y="7371"/>
                  <a:pt x="14049" y="7311"/>
                  <a:pt x="13942" y="7275"/>
                </a:cubicBezTo>
                <a:cubicBezTo>
                  <a:pt x="13275" y="7275"/>
                  <a:pt x="7537" y="7049"/>
                  <a:pt x="7537" y="382"/>
                </a:cubicBezTo>
                <a:cubicBezTo>
                  <a:pt x="7537" y="179"/>
                  <a:pt x="7358" y="1"/>
                  <a:pt x="7156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80"/>
          <p:cNvSpPr/>
          <p:nvPr/>
        </p:nvSpPr>
        <p:spPr>
          <a:xfrm>
            <a:off x="8703479" y="3970039"/>
            <a:ext cx="249600" cy="249984"/>
          </a:xfrm>
          <a:custGeom>
            <a:avLst/>
            <a:gdLst/>
            <a:ahLst/>
            <a:cxnLst/>
            <a:rect l="l" t="t" r="r" b="b"/>
            <a:pathLst>
              <a:path w="7800" h="7812" extrusionOk="0">
                <a:moveTo>
                  <a:pt x="3894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61"/>
                  <a:pt x="1751" y="7811"/>
                  <a:pt x="3894" y="7811"/>
                </a:cubicBezTo>
                <a:cubicBezTo>
                  <a:pt x="6049" y="7811"/>
                  <a:pt x="7799" y="6061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80"/>
          <p:cNvSpPr/>
          <p:nvPr/>
        </p:nvSpPr>
        <p:spPr>
          <a:xfrm>
            <a:off x="-8" y="4286292"/>
            <a:ext cx="830208" cy="873312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80"/>
          <p:cNvSpPr/>
          <p:nvPr/>
        </p:nvSpPr>
        <p:spPr>
          <a:xfrm rot="-6000105">
            <a:off x="8253354" y="-18581"/>
            <a:ext cx="1035545" cy="781667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2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81"/>
          <p:cNvSpPr txBox="1">
            <a:spLocks noGrp="1"/>
          </p:cNvSpPr>
          <p:nvPr>
            <p:ph type="title"/>
          </p:nvPr>
        </p:nvSpPr>
        <p:spPr>
          <a:xfrm>
            <a:off x="4751837" y="797880"/>
            <a:ext cx="1554600" cy="11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23" name="Google Shape;323;p81"/>
          <p:cNvSpPr txBox="1">
            <a:spLocks noGrp="1"/>
          </p:cNvSpPr>
          <p:nvPr>
            <p:ph type="title" idx="2"/>
          </p:nvPr>
        </p:nvSpPr>
        <p:spPr>
          <a:xfrm>
            <a:off x="4751837" y="2096328"/>
            <a:ext cx="3612000" cy="14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4" name="Google Shape;324;p81"/>
          <p:cNvSpPr txBox="1">
            <a:spLocks noGrp="1"/>
          </p:cNvSpPr>
          <p:nvPr>
            <p:ph type="subTitle" idx="1"/>
          </p:nvPr>
        </p:nvSpPr>
        <p:spPr>
          <a:xfrm>
            <a:off x="4751837" y="3632520"/>
            <a:ext cx="2871300" cy="7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81"/>
          <p:cNvSpPr/>
          <p:nvPr/>
        </p:nvSpPr>
        <p:spPr>
          <a:xfrm>
            <a:off x="8647431" y="3732840"/>
            <a:ext cx="249984" cy="249600"/>
          </a:xfrm>
          <a:custGeom>
            <a:avLst/>
            <a:gdLst/>
            <a:ahLst/>
            <a:cxnLst/>
            <a:rect l="l" t="t" r="r" b="b"/>
            <a:pathLst>
              <a:path w="7812" h="7800" extrusionOk="0">
                <a:moveTo>
                  <a:pt x="3906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906" y="7061"/>
                </a:cubicBezTo>
                <a:cubicBezTo>
                  <a:pt x="2168" y="7061"/>
                  <a:pt x="751" y="5644"/>
                  <a:pt x="751" y="3906"/>
                </a:cubicBezTo>
                <a:cubicBezTo>
                  <a:pt x="751" y="2168"/>
                  <a:pt x="2168" y="751"/>
                  <a:pt x="3906" y="751"/>
                </a:cubicBezTo>
                <a:close/>
                <a:moveTo>
                  <a:pt x="3906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49"/>
                  <a:pt x="1751" y="7799"/>
                  <a:pt x="3906" y="7799"/>
                </a:cubicBezTo>
                <a:cubicBezTo>
                  <a:pt x="6061" y="7799"/>
                  <a:pt x="7811" y="6049"/>
                  <a:pt x="7811" y="3906"/>
                </a:cubicBezTo>
                <a:cubicBezTo>
                  <a:pt x="7811" y="1751"/>
                  <a:pt x="6061" y="1"/>
                  <a:pt x="390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81"/>
          <p:cNvSpPr/>
          <p:nvPr/>
        </p:nvSpPr>
        <p:spPr>
          <a:xfrm>
            <a:off x="250" y="3902198"/>
            <a:ext cx="1260736" cy="1249344"/>
          </a:xfrm>
          <a:custGeom>
            <a:avLst/>
            <a:gdLst/>
            <a:ahLst/>
            <a:cxnLst/>
            <a:rect l="l" t="t" r="r" b="b"/>
            <a:pathLst>
              <a:path w="39398" h="39042" extrusionOk="0">
                <a:moveTo>
                  <a:pt x="0" y="1"/>
                </a:moveTo>
                <a:lnTo>
                  <a:pt x="0" y="822"/>
                </a:lnTo>
                <a:cubicBezTo>
                  <a:pt x="167" y="905"/>
                  <a:pt x="321" y="1001"/>
                  <a:pt x="476" y="1084"/>
                </a:cubicBezTo>
                <a:cubicBezTo>
                  <a:pt x="5263" y="4001"/>
                  <a:pt x="6548" y="10228"/>
                  <a:pt x="7370" y="15824"/>
                </a:cubicBezTo>
                <a:cubicBezTo>
                  <a:pt x="8215" y="21622"/>
                  <a:pt x="9549" y="28052"/>
                  <a:pt x="14573" y="31123"/>
                </a:cubicBezTo>
                <a:cubicBezTo>
                  <a:pt x="17264" y="32790"/>
                  <a:pt x="20491" y="33088"/>
                  <a:pt x="23610" y="33362"/>
                </a:cubicBezTo>
                <a:cubicBezTo>
                  <a:pt x="24944" y="33493"/>
                  <a:pt x="26313" y="33612"/>
                  <a:pt x="27623" y="33850"/>
                </a:cubicBezTo>
                <a:cubicBezTo>
                  <a:pt x="31563" y="34552"/>
                  <a:pt x="35278" y="36410"/>
                  <a:pt x="38291" y="39041"/>
                </a:cubicBezTo>
                <a:lnTo>
                  <a:pt x="39398" y="39041"/>
                </a:lnTo>
                <a:cubicBezTo>
                  <a:pt x="36183" y="36029"/>
                  <a:pt x="32099" y="33898"/>
                  <a:pt x="27753" y="33112"/>
                </a:cubicBezTo>
                <a:cubicBezTo>
                  <a:pt x="26420" y="32874"/>
                  <a:pt x="25027" y="32755"/>
                  <a:pt x="23670" y="32624"/>
                </a:cubicBezTo>
                <a:cubicBezTo>
                  <a:pt x="20503" y="32338"/>
                  <a:pt x="17514" y="32064"/>
                  <a:pt x="14966" y="30492"/>
                </a:cubicBezTo>
                <a:cubicBezTo>
                  <a:pt x="10216" y="27587"/>
                  <a:pt x="8930" y="21336"/>
                  <a:pt x="8108" y="15717"/>
                </a:cubicBezTo>
                <a:cubicBezTo>
                  <a:pt x="7251" y="9942"/>
                  <a:pt x="5917" y="3525"/>
                  <a:pt x="857" y="453"/>
                </a:cubicBezTo>
                <a:cubicBezTo>
                  <a:pt x="583" y="286"/>
                  <a:pt x="298" y="131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81"/>
          <p:cNvSpPr/>
          <p:nvPr/>
        </p:nvSpPr>
        <p:spPr>
          <a:xfrm rot="10800000">
            <a:off x="-18511" y="-18505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81"/>
          <p:cNvSpPr/>
          <p:nvPr/>
        </p:nvSpPr>
        <p:spPr>
          <a:xfrm flipH="1">
            <a:off x="7883248" y="4312558"/>
            <a:ext cx="1260754" cy="840179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82"/>
          <p:cNvSpPr txBox="1">
            <a:spLocks noGrp="1"/>
          </p:cNvSpPr>
          <p:nvPr>
            <p:ph type="title"/>
          </p:nvPr>
        </p:nvSpPr>
        <p:spPr>
          <a:xfrm>
            <a:off x="1275636" y="1673400"/>
            <a:ext cx="2495400" cy="6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82"/>
          <p:cNvSpPr txBox="1">
            <a:spLocks noGrp="1"/>
          </p:cNvSpPr>
          <p:nvPr>
            <p:ph type="body" idx="1"/>
          </p:nvPr>
        </p:nvSpPr>
        <p:spPr>
          <a:xfrm>
            <a:off x="1275636" y="2359200"/>
            <a:ext cx="2495400" cy="11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2" name="Google Shape;332;p82"/>
          <p:cNvSpPr/>
          <p:nvPr/>
        </p:nvSpPr>
        <p:spPr>
          <a:xfrm>
            <a:off x="481260" y="3970482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82"/>
          <p:cNvSpPr/>
          <p:nvPr/>
        </p:nvSpPr>
        <p:spPr>
          <a:xfrm>
            <a:off x="8262666" y="3914981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2"/>
                </a:moveTo>
                <a:cubicBezTo>
                  <a:pt x="8001" y="5942"/>
                  <a:pt x="10049" y="7133"/>
                  <a:pt x="11680" y="7656"/>
                </a:cubicBezTo>
                <a:cubicBezTo>
                  <a:pt x="10049" y="8180"/>
                  <a:pt x="8001" y="9371"/>
                  <a:pt x="7156" y="12121"/>
                </a:cubicBezTo>
                <a:cubicBezTo>
                  <a:pt x="6310" y="9371"/>
                  <a:pt x="4251" y="8180"/>
                  <a:pt x="2631" y="7656"/>
                </a:cubicBezTo>
                <a:cubicBezTo>
                  <a:pt x="4251" y="7133"/>
                  <a:pt x="6310" y="5942"/>
                  <a:pt x="7156" y="3192"/>
                </a:cubicBezTo>
                <a:close/>
                <a:moveTo>
                  <a:pt x="7156" y="1"/>
                </a:moveTo>
                <a:cubicBezTo>
                  <a:pt x="6953" y="1"/>
                  <a:pt x="6775" y="179"/>
                  <a:pt x="6775" y="382"/>
                </a:cubicBezTo>
                <a:cubicBezTo>
                  <a:pt x="6775" y="7049"/>
                  <a:pt x="1036" y="7275"/>
                  <a:pt x="405" y="7275"/>
                </a:cubicBezTo>
                <a:cubicBezTo>
                  <a:pt x="310" y="7275"/>
                  <a:pt x="226" y="7311"/>
                  <a:pt x="167" y="7371"/>
                </a:cubicBezTo>
                <a:cubicBezTo>
                  <a:pt x="107" y="7394"/>
                  <a:pt x="83" y="7454"/>
                  <a:pt x="48" y="7478"/>
                </a:cubicBezTo>
                <a:cubicBezTo>
                  <a:pt x="0" y="7597"/>
                  <a:pt x="0" y="7740"/>
                  <a:pt x="48" y="7859"/>
                </a:cubicBezTo>
                <a:cubicBezTo>
                  <a:pt x="107" y="7978"/>
                  <a:pt x="250" y="8061"/>
                  <a:pt x="405" y="8061"/>
                </a:cubicBezTo>
                <a:lnTo>
                  <a:pt x="429" y="8061"/>
                </a:lnTo>
                <a:cubicBezTo>
                  <a:pt x="1095" y="8061"/>
                  <a:pt x="6810" y="8287"/>
                  <a:pt x="6810" y="14955"/>
                </a:cubicBezTo>
                <a:cubicBezTo>
                  <a:pt x="6810" y="15169"/>
                  <a:pt x="6977" y="15336"/>
                  <a:pt x="7179" y="15336"/>
                </a:cubicBezTo>
                <a:cubicBezTo>
                  <a:pt x="7382" y="15336"/>
                  <a:pt x="7560" y="15157"/>
                  <a:pt x="7560" y="14955"/>
                </a:cubicBezTo>
                <a:cubicBezTo>
                  <a:pt x="7560" y="8323"/>
                  <a:pt x="13275" y="8061"/>
                  <a:pt x="13942" y="8061"/>
                </a:cubicBezTo>
                <a:cubicBezTo>
                  <a:pt x="14085" y="8061"/>
                  <a:pt x="14192" y="7978"/>
                  <a:pt x="14288" y="7859"/>
                </a:cubicBezTo>
                <a:cubicBezTo>
                  <a:pt x="14347" y="7740"/>
                  <a:pt x="14347" y="7597"/>
                  <a:pt x="14252" y="7478"/>
                </a:cubicBezTo>
                <a:cubicBezTo>
                  <a:pt x="14204" y="7371"/>
                  <a:pt x="14049" y="7311"/>
                  <a:pt x="13942" y="7275"/>
                </a:cubicBezTo>
                <a:cubicBezTo>
                  <a:pt x="13275" y="7275"/>
                  <a:pt x="7537" y="7049"/>
                  <a:pt x="7537" y="382"/>
                </a:cubicBezTo>
                <a:cubicBezTo>
                  <a:pt x="7537" y="179"/>
                  <a:pt x="7358" y="1"/>
                  <a:pt x="7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82"/>
          <p:cNvSpPr/>
          <p:nvPr/>
        </p:nvSpPr>
        <p:spPr>
          <a:xfrm>
            <a:off x="8721812" y="3442929"/>
            <a:ext cx="249600" cy="249984"/>
          </a:xfrm>
          <a:custGeom>
            <a:avLst/>
            <a:gdLst/>
            <a:ahLst/>
            <a:cxnLst/>
            <a:rect l="l" t="t" r="r" b="b"/>
            <a:pathLst>
              <a:path w="7800" h="7812" extrusionOk="0">
                <a:moveTo>
                  <a:pt x="3894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61"/>
                  <a:pt x="1751" y="7811"/>
                  <a:pt x="3894" y="7811"/>
                </a:cubicBezTo>
                <a:cubicBezTo>
                  <a:pt x="6049" y="7811"/>
                  <a:pt x="7799" y="6061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82"/>
          <p:cNvSpPr/>
          <p:nvPr/>
        </p:nvSpPr>
        <p:spPr>
          <a:xfrm>
            <a:off x="250" y="4287457"/>
            <a:ext cx="830208" cy="873312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82"/>
          <p:cNvSpPr/>
          <p:nvPr/>
        </p:nvSpPr>
        <p:spPr>
          <a:xfrm rot="-5400000">
            <a:off x="8273616" y="83323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83"/>
          <p:cNvSpPr txBox="1">
            <a:spLocks noGrp="1"/>
          </p:cNvSpPr>
          <p:nvPr>
            <p:ph type="title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83"/>
          <p:cNvSpPr txBox="1">
            <a:spLocks noGrp="1"/>
          </p:cNvSpPr>
          <p:nvPr>
            <p:ph type="body" idx="1"/>
          </p:nvPr>
        </p:nvSpPr>
        <p:spPr>
          <a:xfrm>
            <a:off x="1904850" y="4165378"/>
            <a:ext cx="53343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0" name="Google Shape;340;p83"/>
          <p:cNvSpPr/>
          <p:nvPr/>
        </p:nvSpPr>
        <p:spPr>
          <a:xfrm>
            <a:off x="8733530" y="3646634"/>
            <a:ext cx="249568" cy="249984"/>
          </a:xfrm>
          <a:custGeom>
            <a:avLst/>
            <a:gdLst/>
            <a:ahLst/>
            <a:cxnLst/>
            <a:rect l="l" t="t" r="r" b="b"/>
            <a:pathLst>
              <a:path w="7799" h="7812" extrusionOk="0">
                <a:moveTo>
                  <a:pt x="3893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3" y="7061"/>
                </a:cubicBezTo>
                <a:cubicBezTo>
                  <a:pt x="2155" y="7061"/>
                  <a:pt x="738" y="5644"/>
                  <a:pt x="738" y="3906"/>
                </a:cubicBezTo>
                <a:cubicBezTo>
                  <a:pt x="738" y="2168"/>
                  <a:pt x="2155" y="751"/>
                  <a:pt x="3893" y="751"/>
                </a:cubicBezTo>
                <a:close/>
                <a:moveTo>
                  <a:pt x="3893" y="1"/>
                </a:moveTo>
                <a:cubicBezTo>
                  <a:pt x="1750" y="1"/>
                  <a:pt x="0" y="1751"/>
                  <a:pt x="0" y="3906"/>
                </a:cubicBezTo>
                <a:cubicBezTo>
                  <a:pt x="0" y="6061"/>
                  <a:pt x="1750" y="7811"/>
                  <a:pt x="3893" y="7811"/>
                </a:cubicBezTo>
                <a:cubicBezTo>
                  <a:pt x="6048" y="7811"/>
                  <a:pt x="7799" y="6061"/>
                  <a:pt x="7799" y="3906"/>
                </a:cubicBezTo>
                <a:cubicBezTo>
                  <a:pt x="7799" y="1751"/>
                  <a:pt x="6048" y="1"/>
                  <a:pt x="3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83"/>
          <p:cNvSpPr/>
          <p:nvPr/>
        </p:nvSpPr>
        <p:spPr>
          <a:xfrm>
            <a:off x="47482" y="1214346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1"/>
                </a:moveTo>
                <a:cubicBezTo>
                  <a:pt x="8001" y="5942"/>
                  <a:pt x="10061" y="7132"/>
                  <a:pt x="11680" y="7656"/>
                </a:cubicBezTo>
                <a:cubicBezTo>
                  <a:pt x="10061" y="8180"/>
                  <a:pt x="8001" y="9359"/>
                  <a:pt x="7156" y="12121"/>
                </a:cubicBezTo>
                <a:cubicBezTo>
                  <a:pt x="6323" y="9371"/>
                  <a:pt x="4263" y="8180"/>
                  <a:pt x="2632" y="7656"/>
                </a:cubicBezTo>
                <a:cubicBezTo>
                  <a:pt x="4263" y="7132"/>
                  <a:pt x="6323" y="5942"/>
                  <a:pt x="7156" y="3191"/>
                </a:cubicBezTo>
                <a:close/>
                <a:moveTo>
                  <a:pt x="7156" y="0"/>
                </a:moveTo>
                <a:cubicBezTo>
                  <a:pt x="6954" y="0"/>
                  <a:pt x="6787" y="179"/>
                  <a:pt x="6787" y="381"/>
                </a:cubicBezTo>
                <a:cubicBezTo>
                  <a:pt x="6787" y="7049"/>
                  <a:pt x="1036" y="7275"/>
                  <a:pt x="405" y="7275"/>
                </a:cubicBezTo>
                <a:cubicBezTo>
                  <a:pt x="322" y="7275"/>
                  <a:pt x="227" y="7311"/>
                  <a:pt x="167" y="7358"/>
                </a:cubicBezTo>
                <a:cubicBezTo>
                  <a:pt x="119" y="7394"/>
                  <a:pt x="84" y="7454"/>
                  <a:pt x="60" y="7477"/>
                </a:cubicBezTo>
                <a:cubicBezTo>
                  <a:pt x="0" y="7597"/>
                  <a:pt x="0" y="7739"/>
                  <a:pt x="60" y="7858"/>
                </a:cubicBezTo>
                <a:cubicBezTo>
                  <a:pt x="119" y="7978"/>
                  <a:pt x="262" y="8061"/>
                  <a:pt x="405" y="8061"/>
                </a:cubicBezTo>
                <a:lnTo>
                  <a:pt x="429" y="8061"/>
                </a:lnTo>
                <a:cubicBezTo>
                  <a:pt x="1096" y="8061"/>
                  <a:pt x="6811" y="8287"/>
                  <a:pt x="6811" y="14955"/>
                </a:cubicBezTo>
                <a:cubicBezTo>
                  <a:pt x="6811" y="15157"/>
                  <a:pt x="6989" y="15336"/>
                  <a:pt x="7192" y="15336"/>
                </a:cubicBezTo>
                <a:cubicBezTo>
                  <a:pt x="7394" y="15336"/>
                  <a:pt x="7561" y="15157"/>
                  <a:pt x="7561" y="14955"/>
                </a:cubicBezTo>
                <a:cubicBezTo>
                  <a:pt x="7561" y="8323"/>
                  <a:pt x="13276" y="8061"/>
                  <a:pt x="13943" y="8061"/>
                </a:cubicBezTo>
                <a:cubicBezTo>
                  <a:pt x="14085" y="8061"/>
                  <a:pt x="14205" y="7978"/>
                  <a:pt x="14288" y="7858"/>
                </a:cubicBezTo>
                <a:cubicBezTo>
                  <a:pt x="14347" y="7739"/>
                  <a:pt x="14347" y="7597"/>
                  <a:pt x="14264" y="7477"/>
                </a:cubicBezTo>
                <a:cubicBezTo>
                  <a:pt x="14205" y="7370"/>
                  <a:pt x="14062" y="7311"/>
                  <a:pt x="13943" y="7275"/>
                </a:cubicBezTo>
                <a:cubicBezTo>
                  <a:pt x="13276" y="7275"/>
                  <a:pt x="7537" y="7049"/>
                  <a:pt x="7537" y="381"/>
                </a:cubicBezTo>
                <a:cubicBezTo>
                  <a:pt x="7537" y="179"/>
                  <a:pt x="7358" y="0"/>
                  <a:pt x="71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83"/>
          <p:cNvSpPr/>
          <p:nvPr/>
        </p:nvSpPr>
        <p:spPr>
          <a:xfrm>
            <a:off x="250" y="3925546"/>
            <a:ext cx="807360" cy="1235232"/>
          </a:xfrm>
          <a:custGeom>
            <a:avLst/>
            <a:gdLst/>
            <a:ahLst/>
            <a:cxnLst/>
            <a:rect l="l" t="t" r="r" b="b"/>
            <a:pathLst>
              <a:path w="25230" h="38601" extrusionOk="0">
                <a:moveTo>
                  <a:pt x="0" y="0"/>
                </a:moveTo>
                <a:lnTo>
                  <a:pt x="0" y="857"/>
                </a:lnTo>
                <a:cubicBezTo>
                  <a:pt x="10799" y="7037"/>
                  <a:pt x="19181" y="18181"/>
                  <a:pt x="22991" y="31504"/>
                </a:cubicBezTo>
                <a:cubicBezTo>
                  <a:pt x="23670" y="33849"/>
                  <a:pt x="24158" y="36231"/>
                  <a:pt x="24479" y="38600"/>
                </a:cubicBezTo>
                <a:lnTo>
                  <a:pt x="25229" y="38600"/>
                </a:lnTo>
                <a:cubicBezTo>
                  <a:pt x="24908" y="36159"/>
                  <a:pt x="24396" y="33718"/>
                  <a:pt x="23705" y="31302"/>
                </a:cubicBezTo>
                <a:cubicBezTo>
                  <a:pt x="19800" y="17657"/>
                  <a:pt x="11168" y="6251"/>
                  <a:pt x="24" y="24"/>
                </a:cubicBezTo>
                <a:cubicBezTo>
                  <a:pt x="24" y="12"/>
                  <a:pt x="12" y="12"/>
                  <a:pt x="0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83"/>
          <p:cNvSpPr/>
          <p:nvPr/>
        </p:nvSpPr>
        <p:spPr>
          <a:xfrm>
            <a:off x="8251162" y="4356426"/>
            <a:ext cx="893088" cy="804352"/>
          </a:xfrm>
          <a:custGeom>
            <a:avLst/>
            <a:gdLst/>
            <a:ahLst/>
            <a:cxnLst/>
            <a:rect l="l" t="t" r="r" b="b"/>
            <a:pathLst>
              <a:path w="27909" h="25136" extrusionOk="0">
                <a:moveTo>
                  <a:pt x="27909" y="1"/>
                </a:moveTo>
                <a:cubicBezTo>
                  <a:pt x="24373" y="1263"/>
                  <a:pt x="21206" y="3097"/>
                  <a:pt x="18598" y="5406"/>
                </a:cubicBezTo>
                <a:cubicBezTo>
                  <a:pt x="15765" y="7907"/>
                  <a:pt x="13669" y="10919"/>
                  <a:pt x="12550" y="14050"/>
                </a:cubicBezTo>
                <a:cubicBezTo>
                  <a:pt x="7573" y="16289"/>
                  <a:pt x="3239" y="20611"/>
                  <a:pt x="1" y="25135"/>
                </a:cubicBezTo>
                <a:lnTo>
                  <a:pt x="918" y="25135"/>
                </a:lnTo>
                <a:cubicBezTo>
                  <a:pt x="3906" y="21063"/>
                  <a:pt x="7799" y="17194"/>
                  <a:pt x="12240" y="15015"/>
                </a:cubicBezTo>
                <a:lnTo>
                  <a:pt x="12240" y="15015"/>
                </a:lnTo>
                <a:cubicBezTo>
                  <a:pt x="12169" y="15265"/>
                  <a:pt x="12109" y="15503"/>
                  <a:pt x="12050" y="15753"/>
                </a:cubicBezTo>
                <a:cubicBezTo>
                  <a:pt x="11216" y="19218"/>
                  <a:pt x="11657" y="22468"/>
                  <a:pt x="13252" y="25135"/>
                </a:cubicBezTo>
                <a:lnTo>
                  <a:pt x="14133" y="25135"/>
                </a:lnTo>
                <a:cubicBezTo>
                  <a:pt x="12455" y="22563"/>
                  <a:pt x="11955" y="19361"/>
                  <a:pt x="12776" y="15920"/>
                </a:cubicBezTo>
                <a:cubicBezTo>
                  <a:pt x="12871" y="15479"/>
                  <a:pt x="13002" y="15039"/>
                  <a:pt x="13145" y="14598"/>
                </a:cubicBezTo>
                <a:cubicBezTo>
                  <a:pt x="13395" y="14491"/>
                  <a:pt x="13645" y="14396"/>
                  <a:pt x="13895" y="14300"/>
                </a:cubicBezTo>
                <a:cubicBezTo>
                  <a:pt x="15756" y="13587"/>
                  <a:pt x="17588" y="13231"/>
                  <a:pt x="19385" y="13231"/>
                </a:cubicBezTo>
                <a:cubicBezTo>
                  <a:pt x="21970" y="13231"/>
                  <a:pt x="24481" y="13968"/>
                  <a:pt x="26897" y="15443"/>
                </a:cubicBezTo>
                <a:cubicBezTo>
                  <a:pt x="27254" y="15670"/>
                  <a:pt x="27588" y="15896"/>
                  <a:pt x="27909" y="16134"/>
                </a:cubicBezTo>
                <a:lnTo>
                  <a:pt x="27909" y="15217"/>
                </a:lnTo>
                <a:cubicBezTo>
                  <a:pt x="27707" y="15086"/>
                  <a:pt x="27492" y="14943"/>
                  <a:pt x="27278" y="14812"/>
                </a:cubicBezTo>
                <a:cubicBezTo>
                  <a:pt x="24738" y="13257"/>
                  <a:pt x="22094" y="12480"/>
                  <a:pt x="19374" y="12480"/>
                </a:cubicBezTo>
                <a:cubicBezTo>
                  <a:pt x="17490" y="12480"/>
                  <a:pt x="15570" y="12853"/>
                  <a:pt x="13622" y="13598"/>
                </a:cubicBezTo>
                <a:cubicBezTo>
                  <a:pt x="13586" y="13622"/>
                  <a:pt x="13538" y="13634"/>
                  <a:pt x="13502" y="13646"/>
                </a:cubicBezTo>
                <a:cubicBezTo>
                  <a:pt x="14622" y="10871"/>
                  <a:pt x="16550" y="8204"/>
                  <a:pt x="19086" y="5954"/>
                </a:cubicBezTo>
                <a:cubicBezTo>
                  <a:pt x="21563" y="3763"/>
                  <a:pt x="24563" y="2025"/>
                  <a:pt x="27909" y="799"/>
                </a:cubicBezTo>
                <a:lnTo>
                  <a:pt x="2790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6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84"/>
          <p:cNvSpPr txBox="1">
            <a:spLocks noGrp="1"/>
          </p:cNvSpPr>
          <p:nvPr>
            <p:ph type="title"/>
          </p:nvPr>
        </p:nvSpPr>
        <p:spPr>
          <a:xfrm>
            <a:off x="5020279" y="1681903"/>
            <a:ext cx="2489700" cy="6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84"/>
          <p:cNvSpPr txBox="1">
            <a:spLocks noGrp="1"/>
          </p:cNvSpPr>
          <p:nvPr>
            <p:ph type="body" idx="1"/>
          </p:nvPr>
        </p:nvSpPr>
        <p:spPr>
          <a:xfrm>
            <a:off x="5020275" y="2368300"/>
            <a:ext cx="2577300" cy="10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7" name="Google Shape;347;p84"/>
          <p:cNvSpPr/>
          <p:nvPr/>
        </p:nvSpPr>
        <p:spPr>
          <a:xfrm>
            <a:off x="229137" y="4413624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84"/>
          <p:cNvSpPr/>
          <p:nvPr/>
        </p:nvSpPr>
        <p:spPr>
          <a:xfrm>
            <a:off x="8376890" y="750676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84"/>
          <p:cNvSpPr/>
          <p:nvPr/>
        </p:nvSpPr>
        <p:spPr>
          <a:xfrm rot="-5400000">
            <a:off x="8307563" y="4286062"/>
            <a:ext cx="1048512" cy="698784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84"/>
          <p:cNvSpPr/>
          <p:nvPr/>
        </p:nvSpPr>
        <p:spPr>
          <a:xfrm>
            <a:off x="-48058" y="-111002"/>
            <a:ext cx="959008" cy="1460800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84"/>
          <p:cNvSpPr/>
          <p:nvPr/>
        </p:nvSpPr>
        <p:spPr>
          <a:xfrm>
            <a:off x="1019862" y="366099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85"/>
          <p:cNvSpPr txBox="1">
            <a:spLocks noGrp="1"/>
          </p:cNvSpPr>
          <p:nvPr>
            <p:ph type="title"/>
          </p:nvPr>
        </p:nvSpPr>
        <p:spPr>
          <a:xfrm>
            <a:off x="1646550" y="1441375"/>
            <a:ext cx="58509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10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54" name="Google Shape;354;p85"/>
          <p:cNvSpPr/>
          <p:nvPr/>
        </p:nvSpPr>
        <p:spPr>
          <a:xfrm>
            <a:off x="8376890" y="750676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85"/>
          <p:cNvSpPr/>
          <p:nvPr/>
        </p:nvSpPr>
        <p:spPr>
          <a:xfrm>
            <a:off x="250" y="4458964"/>
            <a:ext cx="1048512" cy="698784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85"/>
          <p:cNvSpPr/>
          <p:nvPr/>
        </p:nvSpPr>
        <p:spPr>
          <a:xfrm>
            <a:off x="8185242" y="3696948"/>
            <a:ext cx="959008" cy="1460800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85"/>
          <p:cNvSpPr txBox="1">
            <a:spLocks noGrp="1"/>
          </p:cNvSpPr>
          <p:nvPr>
            <p:ph type="subTitle" idx="1"/>
          </p:nvPr>
        </p:nvSpPr>
        <p:spPr>
          <a:xfrm>
            <a:off x="2007600" y="3003126"/>
            <a:ext cx="5128800" cy="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85"/>
          <p:cNvSpPr/>
          <p:nvPr/>
        </p:nvSpPr>
        <p:spPr>
          <a:xfrm rot="5025936">
            <a:off x="106061" y="-191090"/>
            <a:ext cx="807341" cy="1235203"/>
          </a:xfrm>
          <a:custGeom>
            <a:avLst/>
            <a:gdLst/>
            <a:ahLst/>
            <a:cxnLst/>
            <a:rect l="l" t="t" r="r" b="b"/>
            <a:pathLst>
              <a:path w="25230" h="38601" extrusionOk="0">
                <a:moveTo>
                  <a:pt x="0" y="0"/>
                </a:moveTo>
                <a:lnTo>
                  <a:pt x="0" y="857"/>
                </a:lnTo>
                <a:cubicBezTo>
                  <a:pt x="10799" y="7037"/>
                  <a:pt x="19181" y="18181"/>
                  <a:pt x="22991" y="31504"/>
                </a:cubicBezTo>
                <a:cubicBezTo>
                  <a:pt x="23670" y="33849"/>
                  <a:pt x="24158" y="36231"/>
                  <a:pt x="24479" y="38600"/>
                </a:cubicBezTo>
                <a:lnTo>
                  <a:pt x="25229" y="38600"/>
                </a:lnTo>
                <a:cubicBezTo>
                  <a:pt x="24908" y="36159"/>
                  <a:pt x="24396" y="33718"/>
                  <a:pt x="23705" y="31302"/>
                </a:cubicBezTo>
                <a:cubicBezTo>
                  <a:pt x="19800" y="17657"/>
                  <a:pt x="11168" y="6251"/>
                  <a:pt x="24" y="24"/>
                </a:cubicBezTo>
                <a:cubicBezTo>
                  <a:pt x="24" y="12"/>
                  <a:pt x="12" y="12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7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86"/>
          <p:cNvSpPr txBox="1">
            <a:spLocks noGrp="1"/>
          </p:cNvSpPr>
          <p:nvPr>
            <p:ph type="subTitle" idx="1"/>
          </p:nvPr>
        </p:nvSpPr>
        <p:spPr>
          <a:xfrm>
            <a:off x="1810419" y="2587224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86"/>
          <p:cNvSpPr txBox="1">
            <a:spLocks noGrp="1"/>
          </p:cNvSpPr>
          <p:nvPr>
            <p:ph type="subTitle" idx="2"/>
          </p:nvPr>
        </p:nvSpPr>
        <p:spPr>
          <a:xfrm>
            <a:off x="5047581" y="2587224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1900"/>
              <a:buNone/>
              <a:defRPr sz="1900">
                <a:solidFill>
                  <a:srgbClr val="A685E2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86"/>
          <p:cNvSpPr txBox="1">
            <a:spLocks noGrp="1"/>
          </p:cNvSpPr>
          <p:nvPr>
            <p:ph type="subTitle" idx="3"/>
          </p:nvPr>
        </p:nvSpPr>
        <p:spPr>
          <a:xfrm>
            <a:off x="1581819" y="3080186"/>
            <a:ext cx="2743200" cy="11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63" name="Google Shape;363;p86"/>
          <p:cNvSpPr txBox="1">
            <a:spLocks noGrp="1"/>
          </p:cNvSpPr>
          <p:nvPr>
            <p:ph type="subTitle" idx="4"/>
          </p:nvPr>
        </p:nvSpPr>
        <p:spPr>
          <a:xfrm>
            <a:off x="4818981" y="3080186"/>
            <a:ext cx="2743200" cy="11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64" name="Google Shape;364;p86"/>
          <p:cNvSpPr txBox="1">
            <a:spLocks noGrp="1"/>
          </p:cNvSpPr>
          <p:nvPr>
            <p:ph type="title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86"/>
          <p:cNvSpPr/>
          <p:nvPr/>
        </p:nvSpPr>
        <p:spPr>
          <a:xfrm>
            <a:off x="606037" y="4182423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86"/>
          <p:cNvSpPr/>
          <p:nvPr/>
        </p:nvSpPr>
        <p:spPr>
          <a:xfrm>
            <a:off x="8183415" y="571500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86"/>
          <p:cNvSpPr/>
          <p:nvPr/>
        </p:nvSpPr>
        <p:spPr>
          <a:xfrm rot="-4994852">
            <a:off x="8016939" y="-195686"/>
            <a:ext cx="958992" cy="1460776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86"/>
          <p:cNvSpPr/>
          <p:nvPr/>
        </p:nvSpPr>
        <p:spPr>
          <a:xfrm>
            <a:off x="250" y="4287457"/>
            <a:ext cx="830208" cy="873312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8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7"/>
          <p:cNvSpPr txBox="1">
            <a:spLocks noGrp="1"/>
          </p:cNvSpPr>
          <p:nvPr>
            <p:ph type="subTitle" idx="1"/>
          </p:nvPr>
        </p:nvSpPr>
        <p:spPr>
          <a:xfrm>
            <a:off x="1529288" y="1249427"/>
            <a:ext cx="18288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9pPr>
          </a:lstStyle>
          <a:p>
            <a:endParaRPr/>
          </a:p>
        </p:txBody>
      </p:sp>
      <p:sp>
        <p:nvSpPr>
          <p:cNvPr id="371" name="Google Shape;371;p87"/>
          <p:cNvSpPr txBox="1">
            <a:spLocks noGrp="1"/>
          </p:cNvSpPr>
          <p:nvPr>
            <p:ph type="subTitle" idx="2"/>
          </p:nvPr>
        </p:nvSpPr>
        <p:spPr>
          <a:xfrm>
            <a:off x="1529288" y="2945491"/>
            <a:ext cx="18288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9pPr>
          </a:lstStyle>
          <a:p>
            <a:endParaRPr/>
          </a:p>
        </p:txBody>
      </p:sp>
      <p:sp>
        <p:nvSpPr>
          <p:cNvPr id="372" name="Google Shape;372;p87"/>
          <p:cNvSpPr txBox="1">
            <a:spLocks noGrp="1"/>
          </p:cNvSpPr>
          <p:nvPr>
            <p:ph type="subTitle" idx="3"/>
          </p:nvPr>
        </p:nvSpPr>
        <p:spPr>
          <a:xfrm>
            <a:off x="1422843" y="1709933"/>
            <a:ext cx="2469000" cy="11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73" name="Google Shape;373;p87"/>
          <p:cNvSpPr txBox="1">
            <a:spLocks noGrp="1"/>
          </p:cNvSpPr>
          <p:nvPr>
            <p:ph type="subTitle" idx="4"/>
          </p:nvPr>
        </p:nvSpPr>
        <p:spPr>
          <a:xfrm>
            <a:off x="1422843" y="3405997"/>
            <a:ext cx="2469000" cy="11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  <a:defRPr sz="1400"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74" name="Google Shape;374;p87"/>
          <p:cNvSpPr txBox="1">
            <a:spLocks noGrp="1"/>
          </p:cNvSpPr>
          <p:nvPr>
            <p:ph type="title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87"/>
          <p:cNvSpPr/>
          <p:nvPr/>
        </p:nvSpPr>
        <p:spPr>
          <a:xfrm>
            <a:off x="599162" y="3780273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87"/>
          <p:cNvSpPr/>
          <p:nvPr/>
        </p:nvSpPr>
        <p:spPr>
          <a:xfrm>
            <a:off x="8376890" y="741425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87"/>
          <p:cNvSpPr/>
          <p:nvPr/>
        </p:nvSpPr>
        <p:spPr>
          <a:xfrm>
            <a:off x="250" y="4449713"/>
            <a:ext cx="1048512" cy="698784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87"/>
          <p:cNvSpPr/>
          <p:nvPr/>
        </p:nvSpPr>
        <p:spPr>
          <a:xfrm>
            <a:off x="8185242" y="3687697"/>
            <a:ext cx="959008" cy="1460800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87"/>
          <p:cNvSpPr/>
          <p:nvPr/>
        </p:nvSpPr>
        <p:spPr>
          <a:xfrm rot="10800000">
            <a:off x="-27762" y="-37006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0"/>
          <p:cNvSpPr txBox="1">
            <a:spLocks noGrp="1"/>
          </p:cNvSpPr>
          <p:nvPr>
            <p:ph type="ctrTitle"/>
          </p:nvPr>
        </p:nvSpPr>
        <p:spPr>
          <a:xfrm>
            <a:off x="827400" y="1491650"/>
            <a:ext cx="2861400" cy="11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0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100"/>
          <p:cNvSpPr txBox="1">
            <a:spLocks noGrp="1"/>
          </p:cNvSpPr>
          <p:nvPr>
            <p:ph type="subTitle" idx="1"/>
          </p:nvPr>
        </p:nvSpPr>
        <p:spPr>
          <a:xfrm>
            <a:off x="1402950" y="2977050"/>
            <a:ext cx="273660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0" name="Google Shape;30;p100"/>
          <p:cNvSpPr txBox="1">
            <a:spLocks noGrp="1"/>
          </p:cNvSpPr>
          <p:nvPr>
            <p:ph type="subTitle" idx="2"/>
          </p:nvPr>
        </p:nvSpPr>
        <p:spPr>
          <a:xfrm>
            <a:off x="1402950" y="3642075"/>
            <a:ext cx="273660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CUSTOM_26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88"/>
          <p:cNvSpPr txBox="1">
            <a:spLocks noGrp="1"/>
          </p:cNvSpPr>
          <p:nvPr>
            <p:ph type="subTitle" idx="1"/>
          </p:nvPr>
        </p:nvSpPr>
        <p:spPr>
          <a:xfrm>
            <a:off x="1625900" y="1344520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9pPr>
          </a:lstStyle>
          <a:p>
            <a:endParaRPr/>
          </a:p>
        </p:txBody>
      </p:sp>
      <p:sp>
        <p:nvSpPr>
          <p:cNvPr id="382" name="Google Shape;382;p88"/>
          <p:cNvSpPr txBox="1">
            <a:spLocks noGrp="1"/>
          </p:cNvSpPr>
          <p:nvPr>
            <p:ph type="subTitle" idx="2"/>
          </p:nvPr>
        </p:nvSpPr>
        <p:spPr>
          <a:xfrm>
            <a:off x="4774900" y="1344520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685E2"/>
              </a:buClr>
              <a:buSzPts val="2000"/>
              <a:buNone/>
              <a:defRPr sz="2000">
                <a:solidFill>
                  <a:srgbClr val="A685E2"/>
                </a:solidFill>
              </a:defRPr>
            </a:lvl9pPr>
          </a:lstStyle>
          <a:p>
            <a:endParaRPr/>
          </a:p>
        </p:txBody>
      </p:sp>
      <p:sp>
        <p:nvSpPr>
          <p:cNvPr id="383" name="Google Shape;383;p88"/>
          <p:cNvSpPr txBox="1">
            <a:spLocks noGrp="1"/>
          </p:cNvSpPr>
          <p:nvPr>
            <p:ph type="subTitle" idx="3"/>
          </p:nvPr>
        </p:nvSpPr>
        <p:spPr>
          <a:xfrm>
            <a:off x="1625900" y="2007712"/>
            <a:ext cx="27432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84" name="Google Shape;384;p88"/>
          <p:cNvSpPr txBox="1">
            <a:spLocks noGrp="1"/>
          </p:cNvSpPr>
          <p:nvPr>
            <p:ph type="subTitle" idx="4"/>
          </p:nvPr>
        </p:nvSpPr>
        <p:spPr>
          <a:xfrm>
            <a:off x="4774900" y="2007712"/>
            <a:ext cx="27432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  <a:defRPr sz="1400"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85" name="Google Shape;385;p88"/>
          <p:cNvSpPr txBox="1">
            <a:spLocks noGrp="1"/>
          </p:cNvSpPr>
          <p:nvPr>
            <p:ph type="title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88"/>
          <p:cNvSpPr/>
          <p:nvPr/>
        </p:nvSpPr>
        <p:spPr>
          <a:xfrm>
            <a:off x="8707025" y="1643623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88"/>
          <p:cNvSpPr/>
          <p:nvPr/>
        </p:nvSpPr>
        <p:spPr>
          <a:xfrm>
            <a:off x="450965" y="3599950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88"/>
          <p:cNvSpPr/>
          <p:nvPr/>
        </p:nvSpPr>
        <p:spPr>
          <a:xfrm flipH="1">
            <a:off x="-12" y="4366794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88"/>
          <p:cNvSpPr/>
          <p:nvPr/>
        </p:nvSpPr>
        <p:spPr>
          <a:xfrm rot="-5400000">
            <a:off x="8307563" y="4286062"/>
            <a:ext cx="1048512" cy="698784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88"/>
          <p:cNvSpPr/>
          <p:nvPr/>
        </p:nvSpPr>
        <p:spPr>
          <a:xfrm>
            <a:off x="8337440" y="1152850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89"/>
          <p:cNvSpPr txBox="1">
            <a:spLocks noGrp="1"/>
          </p:cNvSpPr>
          <p:nvPr>
            <p:ph type="title"/>
          </p:nvPr>
        </p:nvSpPr>
        <p:spPr>
          <a:xfrm>
            <a:off x="745200" y="2659346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3" name="Google Shape;393;p89"/>
          <p:cNvSpPr txBox="1">
            <a:spLocks noGrp="1"/>
          </p:cNvSpPr>
          <p:nvPr>
            <p:ph type="subTitle" idx="1"/>
          </p:nvPr>
        </p:nvSpPr>
        <p:spPr>
          <a:xfrm>
            <a:off x="745200" y="3155920"/>
            <a:ext cx="22860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89"/>
          <p:cNvSpPr txBox="1">
            <a:spLocks noGrp="1"/>
          </p:cNvSpPr>
          <p:nvPr>
            <p:ph type="title" idx="2"/>
          </p:nvPr>
        </p:nvSpPr>
        <p:spPr>
          <a:xfrm>
            <a:off x="3429000" y="2659346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5" name="Google Shape;395;p89"/>
          <p:cNvSpPr txBox="1">
            <a:spLocks noGrp="1"/>
          </p:cNvSpPr>
          <p:nvPr>
            <p:ph type="subTitle" idx="3"/>
          </p:nvPr>
        </p:nvSpPr>
        <p:spPr>
          <a:xfrm>
            <a:off x="3429000" y="3155920"/>
            <a:ext cx="22860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89"/>
          <p:cNvSpPr txBox="1">
            <a:spLocks noGrp="1"/>
          </p:cNvSpPr>
          <p:nvPr>
            <p:ph type="title" idx="4"/>
          </p:nvPr>
        </p:nvSpPr>
        <p:spPr>
          <a:xfrm>
            <a:off x="6112800" y="2659346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7" name="Google Shape;397;p89"/>
          <p:cNvSpPr txBox="1">
            <a:spLocks noGrp="1"/>
          </p:cNvSpPr>
          <p:nvPr>
            <p:ph type="subTitle" idx="5"/>
          </p:nvPr>
        </p:nvSpPr>
        <p:spPr>
          <a:xfrm>
            <a:off x="6112800" y="3155920"/>
            <a:ext cx="22860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89"/>
          <p:cNvSpPr txBox="1">
            <a:spLocks noGrp="1"/>
          </p:cNvSpPr>
          <p:nvPr>
            <p:ph type="title" idx="6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89"/>
          <p:cNvSpPr/>
          <p:nvPr/>
        </p:nvSpPr>
        <p:spPr>
          <a:xfrm>
            <a:off x="726810" y="4368281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89"/>
          <p:cNvSpPr/>
          <p:nvPr/>
        </p:nvSpPr>
        <p:spPr>
          <a:xfrm>
            <a:off x="8233097" y="549006"/>
            <a:ext cx="459488" cy="490752"/>
          </a:xfrm>
          <a:custGeom>
            <a:avLst/>
            <a:gdLst/>
            <a:ahLst/>
            <a:cxnLst/>
            <a:rect l="l" t="t" r="r" b="b"/>
            <a:pathLst>
              <a:path w="14359" h="15336" extrusionOk="0">
                <a:moveTo>
                  <a:pt x="7168" y="3192"/>
                </a:moveTo>
                <a:cubicBezTo>
                  <a:pt x="8001" y="5942"/>
                  <a:pt x="10061" y="7132"/>
                  <a:pt x="11692" y="7656"/>
                </a:cubicBezTo>
                <a:cubicBezTo>
                  <a:pt x="10061" y="8180"/>
                  <a:pt x="8001" y="9359"/>
                  <a:pt x="7168" y="12121"/>
                </a:cubicBezTo>
                <a:cubicBezTo>
                  <a:pt x="6322" y="9359"/>
                  <a:pt x="4262" y="8180"/>
                  <a:pt x="2643" y="7656"/>
                </a:cubicBezTo>
                <a:cubicBezTo>
                  <a:pt x="4262" y="7132"/>
                  <a:pt x="6322" y="5942"/>
                  <a:pt x="7168" y="3192"/>
                </a:cubicBezTo>
                <a:close/>
                <a:moveTo>
                  <a:pt x="7168" y="1"/>
                </a:moveTo>
                <a:cubicBezTo>
                  <a:pt x="6965" y="1"/>
                  <a:pt x="6787" y="179"/>
                  <a:pt x="6787" y="382"/>
                </a:cubicBezTo>
                <a:cubicBezTo>
                  <a:pt x="6787" y="7049"/>
                  <a:pt x="1048" y="7275"/>
                  <a:pt x="405" y="7275"/>
                </a:cubicBezTo>
                <a:cubicBezTo>
                  <a:pt x="322" y="7275"/>
                  <a:pt x="238" y="7311"/>
                  <a:pt x="179" y="7359"/>
                </a:cubicBezTo>
                <a:cubicBezTo>
                  <a:pt x="119" y="7394"/>
                  <a:pt x="95" y="7454"/>
                  <a:pt x="60" y="7478"/>
                </a:cubicBezTo>
                <a:cubicBezTo>
                  <a:pt x="0" y="7597"/>
                  <a:pt x="0" y="7740"/>
                  <a:pt x="60" y="7859"/>
                </a:cubicBezTo>
                <a:cubicBezTo>
                  <a:pt x="119" y="7966"/>
                  <a:pt x="262" y="8061"/>
                  <a:pt x="405" y="8061"/>
                </a:cubicBezTo>
                <a:lnTo>
                  <a:pt x="441" y="8061"/>
                </a:lnTo>
                <a:cubicBezTo>
                  <a:pt x="1107" y="8061"/>
                  <a:pt x="6810" y="8287"/>
                  <a:pt x="6810" y="14955"/>
                </a:cubicBezTo>
                <a:cubicBezTo>
                  <a:pt x="6810" y="15157"/>
                  <a:pt x="6989" y="15336"/>
                  <a:pt x="7191" y="15336"/>
                </a:cubicBezTo>
                <a:cubicBezTo>
                  <a:pt x="7394" y="15336"/>
                  <a:pt x="7572" y="15157"/>
                  <a:pt x="7572" y="14955"/>
                </a:cubicBezTo>
                <a:cubicBezTo>
                  <a:pt x="7572" y="8323"/>
                  <a:pt x="13276" y="8061"/>
                  <a:pt x="13942" y="8061"/>
                </a:cubicBezTo>
                <a:cubicBezTo>
                  <a:pt x="14085" y="8061"/>
                  <a:pt x="14204" y="7966"/>
                  <a:pt x="14299" y="7859"/>
                </a:cubicBezTo>
                <a:cubicBezTo>
                  <a:pt x="14359" y="7740"/>
                  <a:pt x="14359" y="7597"/>
                  <a:pt x="14264" y="7478"/>
                </a:cubicBezTo>
                <a:cubicBezTo>
                  <a:pt x="14204" y="7359"/>
                  <a:pt x="14061" y="7311"/>
                  <a:pt x="13942" y="7275"/>
                </a:cubicBezTo>
                <a:cubicBezTo>
                  <a:pt x="13276" y="7275"/>
                  <a:pt x="7537" y="7049"/>
                  <a:pt x="7537" y="382"/>
                </a:cubicBezTo>
                <a:cubicBezTo>
                  <a:pt x="7537" y="179"/>
                  <a:pt x="7370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89"/>
          <p:cNvSpPr/>
          <p:nvPr/>
        </p:nvSpPr>
        <p:spPr>
          <a:xfrm>
            <a:off x="8649306" y="3658841"/>
            <a:ext cx="249984" cy="249600"/>
          </a:xfrm>
          <a:custGeom>
            <a:avLst/>
            <a:gdLst/>
            <a:ahLst/>
            <a:cxnLst/>
            <a:rect l="l" t="t" r="r" b="b"/>
            <a:pathLst>
              <a:path w="7812" h="7800" extrusionOk="0">
                <a:moveTo>
                  <a:pt x="3906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906" y="7061"/>
                </a:cubicBezTo>
                <a:cubicBezTo>
                  <a:pt x="2168" y="7061"/>
                  <a:pt x="751" y="5644"/>
                  <a:pt x="751" y="3906"/>
                </a:cubicBezTo>
                <a:cubicBezTo>
                  <a:pt x="751" y="2168"/>
                  <a:pt x="2168" y="751"/>
                  <a:pt x="3906" y="751"/>
                </a:cubicBezTo>
                <a:close/>
                <a:moveTo>
                  <a:pt x="3906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49"/>
                  <a:pt x="1751" y="7799"/>
                  <a:pt x="3906" y="7799"/>
                </a:cubicBezTo>
                <a:cubicBezTo>
                  <a:pt x="6061" y="7799"/>
                  <a:pt x="7811" y="6049"/>
                  <a:pt x="7811" y="3906"/>
                </a:cubicBezTo>
                <a:cubicBezTo>
                  <a:pt x="7811" y="1751"/>
                  <a:pt x="6061" y="1"/>
                  <a:pt x="3906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89"/>
          <p:cNvSpPr/>
          <p:nvPr/>
        </p:nvSpPr>
        <p:spPr>
          <a:xfrm>
            <a:off x="250" y="3911449"/>
            <a:ext cx="1260736" cy="1249344"/>
          </a:xfrm>
          <a:custGeom>
            <a:avLst/>
            <a:gdLst/>
            <a:ahLst/>
            <a:cxnLst/>
            <a:rect l="l" t="t" r="r" b="b"/>
            <a:pathLst>
              <a:path w="39398" h="39042" extrusionOk="0">
                <a:moveTo>
                  <a:pt x="0" y="1"/>
                </a:moveTo>
                <a:lnTo>
                  <a:pt x="0" y="822"/>
                </a:lnTo>
                <a:cubicBezTo>
                  <a:pt x="167" y="905"/>
                  <a:pt x="321" y="1001"/>
                  <a:pt x="476" y="1084"/>
                </a:cubicBezTo>
                <a:cubicBezTo>
                  <a:pt x="5263" y="4001"/>
                  <a:pt x="6548" y="10228"/>
                  <a:pt x="7370" y="15824"/>
                </a:cubicBezTo>
                <a:cubicBezTo>
                  <a:pt x="8215" y="21622"/>
                  <a:pt x="9549" y="28052"/>
                  <a:pt x="14573" y="31123"/>
                </a:cubicBezTo>
                <a:cubicBezTo>
                  <a:pt x="17264" y="32790"/>
                  <a:pt x="20491" y="33088"/>
                  <a:pt x="23610" y="33362"/>
                </a:cubicBezTo>
                <a:cubicBezTo>
                  <a:pt x="24944" y="33493"/>
                  <a:pt x="26313" y="33612"/>
                  <a:pt x="27623" y="33850"/>
                </a:cubicBezTo>
                <a:cubicBezTo>
                  <a:pt x="31563" y="34552"/>
                  <a:pt x="35278" y="36410"/>
                  <a:pt x="38291" y="39041"/>
                </a:cubicBezTo>
                <a:lnTo>
                  <a:pt x="39398" y="39041"/>
                </a:lnTo>
                <a:cubicBezTo>
                  <a:pt x="36183" y="36029"/>
                  <a:pt x="32099" y="33898"/>
                  <a:pt x="27753" y="33112"/>
                </a:cubicBezTo>
                <a:cubicBezTo>
                  <a:pt x="26420" y="32874"/>
                  <a:pt x="25027" y="32755"/>
                  <a:pt x="23670" y="32624"/>
                </a:cubicBezTo>
                <a:cubicBezTo>
                  <a:pt x="20503" y="32338"/>
                  <a:pt x="17514" y="32064"/>
                  <a:pt x="14966" y="30492"/>
                </a:cubicBezTo>
                <a:cubicBezTo>
                  <a:pt x="10216" y="27587"/>
                  <a:pt x="8930" y="21336"/>
                  <a:pt x="8108" y="15717"/>
                </a:cubicBezTo>
                <a:cubicBezTo>
                  <a:pt x="7251" y="9942"/>
                  <a:pt x="5917" y="3525"/>
                  <a:pt x="857" y="453"/>
                </a:cubicBezTo>
                <a:cubicBezTo>
                  <a:pt x="583" y="286"/>
                  <a:pt x="298" y="131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89"/>
          <p:cNvSpPr/>
          <p:nvPr/>
        </p:nvSpPr>
        <p:spPr>
          <a:xfrm>
            <a:off x="8108666" y="4379097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90"/>
          <p:cNvSpPr txBox="1">
            <a:spLocks noGrp="1"/>
          </p:cNvSpPr>
          <p:nvPr>
            <p:ph type="title"/>
          </p:nvPr>
        </p:nvSpPr>
        <p:spPr>
          <a:xfrm>
            <a:off x="1642346" y="1851080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06" name="Google Shape;406;p90"/>
          <p:cNvSpPr txBox="1">
            <a:spLocks noGrp="1"/>
          </p:cNvSpPr>
          <p:nvPr>
            <p:ph type="subTitle" idx="1"/>
          </p:nvPr>
        </p:nvSpPr>
        <p:spPr>
          <a:xfrm>
            <a:off x="1642346" y="2239189"/>
            <a:ext cx="228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90"/>
          <p:cNvSpPr txBox="1">
            <a:spLocks noGrp="1"/>
          </p:cNvSpPr>
          <p:nvPr>
            <p:ph type="title" idx="2"/>
          </p:nvPr>
        </p:nvSpPr>
        <p:spPr>
          <a:xfrm>
            <a:off x="5215654" y="1851080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08" name="Google Shape;408;p90"/>
          <p:cNvSpPr txBox="1">
            <a:spLocks noGrp="1"/>
          </p:cNvSpPr>
          <p:nvPr>
            <p:ph type="subTitle" idx="3"/>
          </p:nvPr>
        </p:nvSpPr>
        <p:spPr>
          <a:xfrm>
            <a:off x="5215654" y="2239189"/>
            <a:ext cx="228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90"/>
          <p:cNvSpPr txBox="1">
            <a:spLocks noGrp="1"/>
          </p:cNvSpPr>
          <p:nvPr>
            <p:ph type="title" idx="4"/>
          </p:nvPr>
        </p:nvSpPr>
        <p:spPr>
          <a:xfrm>
            <a:off x="1642346" y="3773733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0" name="Google Shape;410;p90"/>
          <p:cNvSpPr txBox="1">
            <a:spLocks noGrp="1"/>
          </p:cNvSpPr>
          <p:nvPr>
            <p:ph type="subTitle" idx="5"/>
          </p:nvPr>
        </p:nvSpPr>
        <p:spPr>
          <a:xfrm>
            <a:off x="1642346" y="4158814"/>
            <a:ext cx="228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90"/>
          <p:cNvSpPr txBox="1">
            <a:spLocks noGrp="1"/>
          </p:cNvSpPr>
          <p:nvPr>
            <p:ph type="title" idx="6"/>
          </p:nvPr>
        </p:nvSpPr>
        <p:spPr>
          <a:xfrm>
            <a:off x="5215654" y="3773733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2" name="Google Shape;412;p90"/>
          <p:cNvSpPr txBox="1">
            <a:spLocks noGrp="1"/>
          </p:cNvSpPr>
          <p:nvPr>
            <p:ph type="subTitle" idx="7"/>
          </p:nvPr>
        </p:nvSpPr>
        <p:spPr>
          <a:xfrm>
            <a:off x="5215654" y="4158806"/>
            <a:ext cx="228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90"/>
          <p:cNvSpPr txBox="1">
            <a:spLocks noGrp="1"/>
          </p:cNvSpPr>
          <p:nvPr>
            <p:ph type="title" idx="8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90"/>
          <p:cNvSpPr/>
          <p:nvPr/>
        </p:nvSpPr>
        <p:spPr>
          <a:xfrm>
            <a:off x="8613255" y="1241409"/>
            <a:ext cx="249568" cy="249984"/>
          </a:xfrm>
          <a:custGeom>
            <a:avLst/>
            <a:gdLst/>
            <a:ahLst/>
            <a:cxnLst/>
            <a:rect l="l" t="t" r="r" b="b"/>
            <a:pathLst>
              <a:path w="7799" h="7812" extrusionOk="0">
                <a:moveTo>
                  <a:pt x="3893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3" y="7061"/>
                </a:cubicBezTo>
                <a:cubicBezTo>
                  <a:pt x="2155" y="7061"/>
                  <a:pt x="738" y="5644"/>
                  <a:pt x="738" y="3906"/>
                </a:cubicBezTo>
                <a:cubicBezTo>
                  <a:pt x="738" y="2168"/>
                  <a:pt x="2155" y="751"/>
                  <a:pt x="3893" y="751"/>
                </a:cubicBezTo>
                <a:close/>
                <a:moveTo>
                  <a:pt x="3893" y="1"/>
                </a:moveTo>
                <a:cubicBezTo>
                  <a:pt x="1750" y="1"/>
                  <a:pt x="0" y="1751"/>
                  <a:pt x="0" y="3906"/>
                </a:cubicBezTo>
                <a:cubicBezTo>
                  <a:pt x="0" y="6061"/>
                  <a:pt x="1750" y="7811"/>
                  <a:pt x="3893" y="7811"/>
                </a:cubicBezTo>
                <a:cubicBezTo>
                  <a:pt x="6048" y="7811"/>
                  <a:pt x="7799" y="6061"/>
                  <a:pt x="7799" y="3906"/>
                </a:cubicBezTo>
                <a:cubicBezTo>
                  <a:pt x="7799" y="1751"/>
                  <a:pt x="6048" y="1"/>
                  <a:pt x="38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90"/>
          <p:cNvSpPr/>
          <p:nvPr/>
        </p:nvSpPr>
        <p:spPr>
          <a:xfrm>
            <a:off x="348457" y="3155871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1"/>
                </a:moveTo>
                <a:cubicBezTo>
                  <a:pt x="8001" y="5942"/>
                  <a:pt x="10061" y="7132"/>
                  <a:pt x="11680" y="7656"/>
                </a:cubicBezTo>
                <a:cubicBezTo>
                  <a:pt x="10061" y="8180"/>
                  <a:pt x="8001" y="9359"/>
                  <a:pt x="7156" y="12121"/>
                </a:cubicBezTo>
                <a:cubicBezTo>
                  <a:pt x="6323" y="9371"/>
                  <a:pt x="4263" y="8180"/>
                  <a:pt x="2632" y="7656"/>
                </a:cubicBezTo>
                <a:cubicBezTo>
                  <a:pt x="4263" y="7132"/>
                  <a:pt x="6323" y="5942"/>
                  <a:pt x="7156" y="3191"/>
                </a:cubicBezTo>
                <a:close/>
                <a:moveTo>
                  <a:pt x="7156" y="0"/>
                </a:moveTo>
                <a:cubicBezTo>
                  <a:pt x="6954" y="0"/>
                  <a:pt x="6787" y="179"/>
                  <a:pt x="6787" y="381"/>
                </a:cubicBezTo>
                <a:cubicBezTo>
                  <a:pt x="6787" y="7049"/>
                  <a:pt x="1036" y="7275"/>
                  <a:pt x="405" y="7275"/>
                </a:cubicBezTo>
                <a:cubicBezTo>
                  <a:pt x="322" y="7275"/>
                  <a:pt x="227" y="7311"/>
                  <a:pt x="167" y="7358"/>
                </a:cubicBezTo>
                <a:cubicBezTo>
                  <a:pt x="119" y="7394"/>
                  <a:pt x="84" y="7454"/>
                  <a:pt x="60" y="7477"/>
                </a:cubicBezTo>
                <a:cubicBezTo>
                  <a:pt x="0" y="7597"/>
                  <a:pt x="0" y="7739"/>
                  <a:pt x="60" y="7858"/>
                </a:cubicBezTo>
                <a:cubicBezTo>
                  <a:pt x="119" y="7978"/>
                  <a:pt x="262" y="8061"/>
                  <a:pt x="405" y="8061"/>
                </a:cubicBezTo>
                <a:lnTo>
                  <a:pt x="429" y="8061"/>
                </a:lnTo>
                <a:cubicBezTo>
                  <a:pt x="1096" y="8061"/>
                  <a:pt x="6811" y="8287"/>
                  <a:pt x="6811" y="14955"/>
                </a:cubicBezTo>
                <a:cubicBezTo>
                  <a:pt x="6811" y="15157"/>
                  <a:pt x="6989" y="15336"/>
                  <a:pt x="7192" y="15336"/>
                </a:cubicBezTo>
                <a:cubicBezTo>
                  <a:pt x="7394" y="15336"/>
                  <a:pt x="7561" y="15157"/>
                  <a:pt x="7561" y="14955"/>
                </a:cubicBezTo>
                <a:cubicBezTo>
                  <a:pt x="7561" y="8323"/>
                  <a:pt x="13276" y="8061"/>
                  <a:pt x="13943" y="8061"/>
                </a:cubicBezTo>
                <a:cubicBezTo>
                  <a:pt x="14085" y="8061"/>
                  <a:pt x="14205" y="7978"/>
                  <a:pt x="14288" y="7858"/>
                </a:cubicBezTo>
                <a:cubicBezTo>
                  <a:pt x="14347" y="7739"/>
                  <a:pt x="14347" y="7597"/>
                  <a:pt x="14264" y="7477"/>
                </a:cubicBezTo>
                <a:cubicBezTo>
                  <a:pt x="14205" y="7370"/>
                  <a:pt x="14062" y="7311"/>
                  <a:pt x="13943" y="7275"/>
                </a:cubicBezTo>
                <a:cubicBezTo>
                  <a:pt x="13276" y="7275"/>
                  <a:pt x="7537" y="7049"/>
                  <a:pt x="7537" y="381"/>
                </a:cubicBezTo>
                <a:cubicBezTo>
                  <a:pt x="7537" y="179"/>
                  <a:pt x="7358" y="0"/>
                  <a:pt x="7156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90"/>
          <p:cNvSpPr/>
          <p:nvPr/>
        </p:nvSpPr>
        <p:spPr>
          <a:xfrm>
            <a:off x="250" y="3925546"/>
            <a:ext cx="807360" cy="1235232"/>
          </a:xfrm>
          <a:custGeom>
            <a:avLst/>
            <a:gdLst/>
            <a:ahLst/>
            <a:cxnLst/>
            <a:rect l="l" t="t" r="r" b="b"/>
            <a:pathLst>
              <a:path w="25230" h="38601" extrusionOk="0">
                <a:moveTo>
                  <a:pt x="0" y="0"/>
                </a:moveTo>
                <a:lnTo>
                  <a:pt x="0" y="857"/>
                </a:lnTo>
                <a:cubicBezTo>
                  <a:pt x="10799" y="7037"/>
                  <a:pt x="19181" y="18181"/>
                  <a:pt x="22991" y="31504"/>
                </a:cubicBezTo>
                <a:cubicBezTo>
                  <a:pt x="23670" y="33849"/>
                  <a:pt x="24158" y="36231"/>
                  <a:pt x="24479" y="38600"/>
                </a:cubicBezTo>
                <a:lnTo>
                  <a:pt x="25229" y="38600"/>
                </a:lnTo>
                <a:cubicBezTo>
                  <a:pt x="24908" y="36159"/>
                  <a:pt x="24396" y="33718"/>
                  <a:pt x="23705" y="31302"/>
                </a:cubicBezTo>
                <a:cubicBezTo>
                  <a:pt x="19800" y="17657"/>
                  <a:pt x="11168" y="6251"/>
                  <a:pt x="24" y="24"/>
                </a:cubicBezTo>
                <a:cubicBezTo>
                  <a:pt x="24" y="12"/>
                  <a:pt x="12" y="12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90"/>
          <p:cNvSpPr/>
          <p:nvPr/>
        </p:nvSpPr>
        <p:spPr>
          <a:xfrm>
            <a:off x="8251162" y="4356426"/>
            <a:ext cx="893088" cy="804352"/>
          </a:xfrm>
          <a:custGeom>
            <a:avLst/>
            <a:gdLst/>
            <a:ahLst/>
            <a:cxnLst/>
            <a:rect l="l" t="t" r="r" b="b"/>
            <a:pathLst>
              <a:path w="27909" h="25136" extrusionOk="0">
                <a:moveTo>
                  <a:pt x="27909" y="1"/>
                </a:moveTo>
                <a:cubicBezTo>
                  <a:pt x="24373" y="1263"/>
                  <a:pt x="21206" y="3097"/>
                  <a:pt x="18598" y="5406"/>
                </a:cubicBezTo>
                <a:cubicBezTo>
                  <a:pt x="15765" y="7907"/>
                  <a:pt x="13669" y="10919"/>
                  <a:pt x="12550" y="14050"/>
                </a:cubicBezTo>
                <a:cubicBezTo>
                  <a:pt x="7573" y="16289"/>
                  <a:pt x="3239" y="20611"/>
                  <a:pt x="1" y="25135"/>
                </a:cubicBezTo>
                <a:lnTo>
                  <a:pt x="918" y="25135"/>
                </a:lnTo>
                <a:cubicBezTo>
                  <a:pt x="3906" y="21063"/>
                  <a:pt x="7799" y="17194"/>
                  <a:pt x="12240" y="15015"/>
                </a:cubicBezTo>
                <a:lnTo>
                  <a:pt x="12240" y="15015"/>
                </a:lnTo>
                <a:cubicBezTo>
                  <a:pt x="12169" y="15265"/>
                  <a:pt x="12109" y="15503"/>
                  <a:pt x="12050" y="15753"/>
                </a:cubicBezTo>
                <a:cubicBezTo>
                  <a:pt x="11216" y="19218"/>
                  <a:pt x="11657" y="22468"/>
                  <a:pt x="13252" y="25135"/>
                </a:cubicBezTo>
                <a:lnTo>
                  <a:pt x="14133" y="25135"/>
                </a:lnTo>
                <a:cubicBezTo>
                  <a:pt x="12455" y="22563"/>
                  <a:pt x="11955" y="19361"/>
                  <a:pt x="12776" y="15920"/>
                </a:cubicBezTo>
                <a:cubicBezTo>
                  <a:pt x="12871" y="15479"/>
                  <a:pt x="13002" y="15039"/>
                  <a:pt x="13145" y="14598"/>
                </a:cubicBezTo>
                <a:cubicBezTo>
                  <a:pt x="13395" y="14491"/>
                  <a:pt x="13645" y="14396"/>
                  <a:pt x="13895" y="14300"/>
                </a:cubicBezTo>
                <a:cubicBezTo>
                  <a:pt x="15756" y="13587"/>
                  <a:pt x="17588" y="13231"/>
                  <a:pt x="19385" y="13231"/>
                </a:cubicBezTo>
                <a:cubicBezTo>
                  <a:pt x="21970" y="13231"/>
                  <a:pt x="24481" y="13968"/>
                  <a:pt x="26897" y="15443"/>
                </a:cubicBezTo>
                <a:cubicBezTo>
                  <a:pt x="27254" y="15670"/>
                  <a:pt x="27588" y="15896"/>
                  <a:pt x="27909" y="16134"/>
                </a:cubicBezTo>
                <a:lnTo>
                  <a:pt x="27909" y="15217"/>
                </a:lnTo>
                <a:cubicBezTo>
                  <a:pt x="27707" y="15086"/>
                  <a:pt x="27492" y="14943"/>
                  <a:pt x="27278" y="14812"/>
                </a:cubicBezTo>
                <a:cubicBezTo>
                  <a:pt x="24738" y="13257"/>
                  <a:pt x="22094" y="12480"/>
                  <a:pt x="19374" y="12480"/>
                </a:cubicBezTo>
                <a:cubicBezTo>
                  <a:pt x="17490" y="12480"/>
                  <a:pt x="15570" y="12853"/>
                  <a:pt x="13622" y="13598"/>
                </a:cubicBezTo>
                <a:cubicBezTo>
                  <a:pt x="13586" y="13622"/>
                  <a:pt x="13538" y="13634"/>
                  <a:pt x="13502" y="13646"/>
                </a:cubicBezTo>
                <a:cubicBezTo>
                  <a:pt x="14622" y="10871"/>
                  <a:pt x="16550" y="8204"/>
                  <a:pt x="19086" y="5954"/>
                </a:cubicBezTo>
                <a:cubicBezTo>
                  <a:pt x="21563" y="3763"/>
                  <a:pt x="24563" y="2025"/>
                  <a:pt x="27909" y="799"/>
                </a:cubicBezTo>
                <a:lnTo>
                  <a:pt x="2790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91"/>
          <p:cNvSpPr txBox="1">
            <a:spLocks noGrp="1"/>
          </p:cNvSpPr>
          <p:nvPr>
            <p:ph type="title"/>
          </p:nvPr>
        </p:nvSpPr>
        <p:spPr>
          <a:xfrm>
            <a:off x="730927" y="1840992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0" name="Google Shape;420;p91"/>
          <p:cNvSpPr txBox="1">
            <a:spLocks noGrp="1"/>
          </p:cNvSpPr>
          <p:nvPr>
            <p:ph type="subTitle" idx="1"/>
          </p:nvPr>
        </p:nvSpPr>
        <p:spPr>
          <a:xfrm>
            <a:off x="730927" y="2270851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91"/>
          <p:cNvSpPr txBox="1">
            <a:spLocks noGrp="1"/>
          </p:cNvSpPr>
          <p:nvPr>
            <p:ph type="title" idx="2"/>
          </p:nvPr>
        </p:nvSpPr>
        <p:spPr>
          <a:xfrm>
            <a:off x="3428703" y="1841083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2" name="Google Shape;422;p91"/>
          <p:cNvSpPr txBox="1">
            <a:spLocks noGrp="1"/>
          </p:cNvSpPr>
          <p:nvPr>
            <p:ph type="subTitle" idx="3"/>
          </p:nvPr>
        </p:nvSpPr>
        <p:spPr>
          <a:xfrm>
            <a:off x="3428703" y="2270851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91"/>
          <p:cNvSpPr txBox="1">
            <a:spLocks noGrp="1"/>
          </p:cNvSpPr>
          <p:nvPr>
            <p:ph type="title" idx="4"/>
          </p:nvPr>
        </p:nvSpPr>
        <p:spPr>
          <a:xfrm>
            <a:off x="730927" y="3706459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4" name="Google Shape;424;p91"/>
          <p:cNvSpPr txBox="1">
            <a:spLocks noGrp="1"/>
          </p:cNvSpPr>
          <p:nvPr>
            <p:ph type="subTitle" idx="5"/>
          </p:nvPr>
        </p:nvSpPr>
        <p:spPr>
          <a:xfrm>
            <a:off x="730927" y="4136227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91"/>
          <p:cNvSpPr txBox="1">
            <a:spLocks noGrp="1"/>
          </p:cNvSpPr>
          <p:nvPr>
            <p:ph type="title" idx="6"/>
          </p:nvPr>
        </p:nvSpPr>
        <p:spPr>
          <a:xfrm>
            <a:off x="3428703" y="3706459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6" name="Google Shape;426;p91"/>
          <p:cNvSpPr txBox="1">
            <a:spLocks noGrp="1"/>
          </p:cNvSpPr>
          <p:nvPr>
            <p:ph type="subTitle" idx="7"/>
          </p:nvPr>
        </p:nvSpPr>
        <p:spPr>
          <a:xfrm>
            <a:off x="3428703" y="4136227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91"/>
          <p:cNvSpPr txBox="1">
            <a:spLocks noGrp="1"/>
          </p:cNvSpPr>
          <p:nvPr>
            <p:ph type="title" idx="8"/>
          </p:nvPr>
        </p:nvSpPr>
        <p:spPr>
          <a:xfrm>
            <a:off x="6127073" y="1841083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8" name="Google Shape;428;p91"/>
          <p:cNvSpPr txBox="1">
            <a:spLocks noGrp="1"/>
          </p:cNvSpPr>
          <p:nvPr>
            <p:ph type="subTitle" idx="9"/>
          </p:nvPr>
        </p:nvSpPr>
        <p:spPr>
          <a:xfrm>
            <a:off x="6127073" y="2270851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91"/>
          <p:cNvSpPr txBox="1">
            <a:spLocks noGrp="1"/>
          </p:cNvSpPr>
          <p:nvPr>
            <p:ph type="title" idx="13"/>
          </p:nvPr>
        </p:nvSpPr>
        <p:spPr>
          <a:xfrm>
            <a:off x="6127073" y="3706459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rgbClr val="A685E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0" name="Google Shape;430;p91"/>
          <p:cNvSpPr txBox="1">
            <a:spLocks noGrp="1"/>
          </p:cNvSpPr>
          <p:nvPr>
            <p:ph type="subTitle" idx="14"/>
          </p:nvPr>
        </p:nvSpPr>
        <p:spPr>
          <a:xfrm>
            <a:off x="6127073" y="4136227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91"/>
          <p:cNvSpPr txBox="1">
            <a:spLocks noGrp="1"/>
          </p:cNvSpPr>
          <p:nvPr>
            <p:ph type="title" idx="15"/>
          </p:nvPr>
        </p:nvSpPr>
        <p:spPr>
          <a:xfrm>
            <a:off x="73155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432" name="Google Shape;432;p91"/>
          <p:cNvSpPr/>
          <p:nvPr/>
        </p:nvSpPr>
        <p:spPr>
          <a:xfrm>
            <a:off x="293887" y="4538424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91"/>
          <p:cNvSpPr/>
          <p:nvPr/>
        </p:nvSpPr>
        <p:spPr>
          <a:xfrm>
            <a:off x="8376890" y="750676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91"/>
          <p:cNvSpPr/>
          <p:nvPr/>
        </p:nvSpPr>
        <p:spPr>
          <a:xfrm>
            <a:off x="8185242" y="3696948"/>
            <a:ext cx="959008" cy="1460800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91"/>
          <p:cNvSpPr/>
          <p:nvPr/>
        </p:nvSpPr>
        <p:spPr>
          <a:xfrm rot="4275134">
            <a:off x="-82988" y="-98562"/>
            <a:ext cx="807369" cy="1235246"/>
          </a:xfrm>
          <a:custGeom>
            <a:avLst/>
            <a:gdLst/>
            <a:ahLst/>
            <a:cxnLst/>
            <a:rect l="l" t="t" r="r" b="b"/>
            <a:pathLst>
              <a:path w="25230" h="38601" extrusionOk="0">
                <a:moveTo>
                  <a:pt x="0" y="0"/>
                </a:moveTo>
                <a:lnTo>
                  <a:pt x="0" y="857"/>
                </a:lnTo>
                <a:cubicBezTo>
                  <a:pt x="10799" y="7037"/>
                  <a:pt x="19181" y="18181"/>
                  <a:pt x="22991" y="31504"/>
                </a:cubicBezTo>
                <a:cubicBezTo>
                  <a:pt x="23670" y="33849"/>
                  <a:pt x="24158" y="36231"/>
                  <a:pt x="24479" y="38600"/>
                </a:cubicBezTo>
                <a:lnTo>
                  <a:pt x="25229" y="38600"/>
                </a:lnTo>
                <a:cubicBezTo>
                  <a:pt x="24908" y="36159"/>
                  <a:pt x="24396" y="33718"/>
                  <a:pt x="23705" y="31302"/>
                </a:cubicBezTo>
                <a:cubicBezTo>
                  <a:pt x="19800" y="17657"/>
                  <a:pt x="11168" y="6251"/>
                  <a:pt x="24" y="24"/>
                </a:cubicBezTo>
                <a:cubicBezTo>
                  <a:pt x="24" y="12"/>
                  <a:pt x="12" y="12"/>
                  <a:pt x="0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92"/>
          <p:cNvSpPr txBox="1">
            <a:spLocks noGrp="1"/>
          </p:cNvSpPr>
          <p:nvPr>
            <p:ph type="title"/>
          </p:nvPr>
        </p:nvSpPr>
        <p:spPr>
          <a:xfrm>
            <a:off x="1284000" y="513834"/>
            <a:ext cx="65760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438" name="Google Shape;438;p92"/>
          <p:cNvSpPr txBox="1">
            <a:spLocks noGrp="1"/>
          </p:cNvSpPr>
          <p:nvPr>
            <p:ph type="subTitle" idx="1"/>
          </p:nvPr>
        </p:nvSpPr>
        <p:spPr>
          <a:xfrm>
            <a:off x="2514600" y="1290904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92"/>
          <p:cNvSpPr txBox="1">
            <a:spLocks noGrp="1"/>
          </p:cNvSpPr>
          <p:nvPr>
            <p:ph type="title" idx="2"/>
          </p:nvPr>
        </p:nvSpPr>
        <p:spPr>
          <a:xfrm>
            <a:off x="1284000" y="1944363"/>
            <a:ext cx="65760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440" name="Google Shape;440;p92"/>
          <p:cNvSpPr txBox="1">
            <a:spLocks noGrp="1"/>
          </p:cNvSpPr>
          <p:nvPr>
            <p:ph type="subTitle" idx="3"/>
          </p:nvPr>
        </p:nvSpPr>
        <p:spPr>
          <a:xfrm>
            <a:off x="2514600" y="2731685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92"/>
          <p:cNvSpPr txBox="1">
            <a:spLocks noGrp="1"/>
          </p:cNvSpPr>
          <p:nvPr>
            <p:ph type="title" idx="4"/>
          </p:nvPr>
        </p:nvSpPr>
        <p:spPr>
          <a:xfrm>
            <a:off x="1284000" y="3374891"/>
            <a:ext cx="65760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442" name="Google Shape;442;p92"/>
          <p:cNvSpPr txBox="1">
            <a:spLocks noGrp="1"/>
          </p:cNvSpPr>
          <p:nvPr>
            <p:ph type="subTitle" idx="5"/>
          </p:nvPr>
        </p:nvSpPr>
        <p:spPr>
          <a:xfrm>
            <a:off x="2514600" y="417246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92"/>
          <p:cNvSpPr/>
          <p:nvPr/>
        </p:nvSpPr>
        <p:spPr>
          <a:xfrm>
            <a:off x="726810" y="4359006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92"/>
          <p:cNvSpPr/>
          <p:nvPr/>
        </p:nvSpPr>
        <p:spPr>
          <a:xfrm>
            <a:off x="501251" y="399627"/>
            <a:ext cx="459136" cy="490752"/>
          </a:xfrm>
          <a:custGeom>
            <a:avLst/>
            <a:gdLst/>
            <a:ahLst/>
            <a:cxnLst/>
            <a:rect l="l" t="t" r="r" b="b"/>
            <a:pathLst>
              <a:path w="14348" h="15336" extrusionOk="0">
                <a:moveTo>
                  <a:pt x="7156" y="3192"/>
                </a:moveTo>
                <a:cubicBezTo>
                  <a:pt x="8001" y="5942"/>
                  <a:pt x="10049" y="7133"/>
                  <a:pt x="11680" y="7656"/>
                </a:cubicBezTo>
                <a:cubicBezTo>
                  <a:pt x="10049" y="8180"/>
                  <a:pt x="8001" y="9371"/>
                  <a:pt x="7156" y="12121"/>
                </a:cubicBezTo>
                <a:cubicBezTo>
                  <a:pt x="6310" y="9371"/>
                  <a:pt x="4251" y="8180"/>
                  <a:pt x="2631" y="7656"/>
                </a:cubicBezTo>
                <a:cubicBezTo>
                  <a:pt x="4251" y="7133"/>
                  <a:pt x="6310" y="5942"/>
                  <a:pt x="7156" y="3192"/>
                </a:cubicBezTo>
                <a:close/>
                <a:moveTo>
                  <a:pt x="7156" y="1"/>
                </a:moveTo>
                <a:cubicBezTo>
                  <a:pt x="6953" y="1"/>
                  <a:pt x="6775" y="179"/>
                  <a:pt x="6775" y="382"/>
                </a:cubicBezTo>
                <a:cubicBezTo>
                  <a:pt x="6775" y="7049"/>
                  <a:pt x="1036" y="7275"/>
                  <a:pt x="405" y="7275"/>
                </a:cubicBezTo>
                <a:cubicBezTo>
                  <a:pt x="310" y="7275"/>
                  <a:pt x="226" y="7311"/>
                  <a:pt x="167" y="7371"/>
                </a:cubicBezTo>
                <a:cubicBezTo>
                  <a:pt x="107" y="7394"/>
                  <a:pt x="83" y="7454"/>
                  <a:pt x="48" y="7478"/>
                </a:cubicBezTo>
                <a:cubicBezTo>
                  <a:pt x="0" y="7597"/>
                  <a:pt x="0" y="7740"/>
                  <a:pt x="48" y="7859"/>
                </a:cubicBezTo>
                <a:cubicBezTo>
                  <a:pt x="107" y="7978"/>
                  <a:pt x="250" y="8061"/>
                  <a:pt x="405" y="8061"/>
                </a:cubicBezTo>
                <a:lnTo>
                  <a:pt x="429" y="8061"/>
                </a:lnTo>
                <a:cubicBezTo>
                  <a:pt x="1095" y="8061"/>
                  <a:pt x="6810" y="8287"/>
                  <a:pt x="6810" y="14955"/>
                </a:cubicBezTo>
                <a:cubicBezTo>
                  <a:pt x="6810" y="15169"/>
                  <a:pt x="6977" y="15336"/>
                  <a:pt x="7179" y="15336"/>
                </a:cubicBezTo>
                <a:cubicBezTo>
                  <a:pt x="7382" y="15336"/>
                  <a:pt x="7560" y="15157"/>
                  <a:pt x="7560" y="14955"/>
                </a:cubicBezTo>
                <a:cubicBezTo>
                  <a:pt x="7560" y="8323"/>
                  <a:pt x="13275" y="8061"/>
                  <a:pt x="13942" y="8061"/>
                </a:cubicBezTo>
                <a:cubicBezTo>
                  <a:pt x="14085" y="8061"/>
                  <a:pt x="14192" y="7978"/>
                  <a:pt x="14288" y="7859"/>
                </a:cubicBezTo>
                <a:cubicBezTo>
                  <a:pt x="14347" y="7740"/>
                  <a:pt x="14347" y="7597"/>
                  <a:pt x="14252" y="7478"/>
                </a:cubicBezTo>
                <a:cubicBezTo>
                  <a:pt x="14204" y="7371"/>
                  <a:pt x="14049" y="7311"/>
                  <a:pt x="13942" y="7275"/>
                </a:cubicBezTo>
                <a:cubicBezTo>
                  <a:pt x="13275" y="7275"/>
                  <a:pt x="7537" y="7049"/>
                  <a:pt x="7537" y="382"/>
                </a:cubicBezTo>
                <a:cubicBezTo>
                  <a:pt x="7537" y="179"/>
                  <a:pt x="7358" y="1"/>
                  <a:pt x="7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92"/>
          <p:cNvSpPr/>
          <p:nvPr/>
        </p:nvSpPr>
        <p:spPr>
          <a:xfrm>
            <a:off x="8943487" y="2446766"/>
            <a:ext cx="249600" cy="249984"/>
          </a:xfrm>
          <a:custGeom>
            <a:avLst/>
            <a:gdLst/>
            <a:ahLst/>
            <a:cxnLst/>
            <a:rect l="l" t="t" r="r" b="b"/>
            <a:pathLst>
              <a:path w="7800" h="7812" extrusionOk="0">
                <a:moveTo>
                  <a:pt x="3894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61"/>
                  <a:pt x="1751" y="7811"/>
                  <a:pt x="3894" y="7811"/>
                </a:cubicBezTo>
                <a:cubicBezTo>
                  <a:pt x="6049" y="7811"/>
                  <a:pt x="7799" y="6061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92"/>
          <p:cNvSpPr/>
          <p:nvPr/>
        </p:nvSpPr>
        <p:spPr>
          <a:xfrm>
            <a:off x="250" y="4278206"/>
            <a:ext cx="830208" cy="873312"/>
          </a:xfrm>
          <a:custGeom>
            <a:avLst/>
            <a:gdLst/>
            <a:ahLst/>
            <a:cxnLst/>
            <a:rect l="l" t="t" r="r" b="b"/>
            <a:pathLst>
              <a:path w="25944" h="27291" extrusionOk="0">
                <a:moveTo>
                  <a:pt x="0" y="1"/>
                </a:moveTo>
                <a:lnTo>
                  <a:pt x="0" y="811"/>
                </a:lnTo>
                <a:cubicBezTo>
                  <a:pt x="1381" y="1382"/>
                  <a:pt x="2727" y="2037"/>
                  <a:pt x="4036" y="2775"/>
                </a:cubicBezTo>
                <a:cubicBezTo>
                  <a:pt x="13228" y="7919"/>
                  <a:pt x="20693" y="16658"/>
                  <a:pt x="25146" y="27290"/>
                </a:cubicBezTo>
                <a:lnTo>
                  <a:pt x="25944" y="27290"/>
                </a:lnTo>
                <a:cubicBezTo>
                  <a:pt x="21455" y="16384"/>
                  <a:pt x="13823" y="7395"/>
                  <a:pt x="4393" y="2120"/>
                </a:cubicBezTo>
                <a:cubicBezTo>
                  <a:pt x="2977" y="1323"/>
                  <a:pt x="1500" y="620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92"/>
          <p:cNvSpPr/>
          <p:nvPr/>
        </p:nvSpPr>
        <p:spPr>
          <a:xfrm>
            <a:off x="8108666" y="4369822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1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93"/>
          <p:cNvSpPr txBox="1">
            <a:spLocks noGrp="1"/>
          </p:cNvSpPr>
          <p:nvPr>
            <p:ph type="title"/>
          </p:nvPr>
        </p:nvSpPr>
        <p:spPr>
          <a:xfrm>
            <a:off x="730800" y="457200"/>
            <a:ext cx="7682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93"/>
          <p:cNvSpPr txBox="1">
            <a:spLocks noGrp="1"/>
          </p:cNvSpPr>
          <p:nvPr>
            <p:ph type="subTitle" idx="1"/>
          </p:nvPr>
        </p:nvSpPr>
        <p:spPr>
          <a:xfrm>
            <a:off x="945273" y="3538728"/>
            <a:ext cx="22860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93"/>
          <p:cNvSpPr txBox="1">
            <a:spLocks noGrp="1"/>
          </p:cNvSpPr>
          <p:nvPr>
            <p:ph type="subTitle" idx="2"/>
          </p:nvPr>
        </p:nvSpPr>
        <p:spPr>
          <a:xfrm>
            <a:off x="3429000" y="3540088"/>
            <a:ext cx="22860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93"/>
          <p:cNvSpPr txBox="1">
            <a:spLocks noGrp="1"/>
          </p:cNvSpPr>
          <p:nvPr>
            <p:ph type="subTitle" idx="3"/>
          </p:nvPr>
        </p:nvSpPr>
        <p:spPr>
          <a:xfrm>
            <a:off x="5912715" y="3540088"/>
            <a:ext cx="22860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93"/>
          <p:cNvSpPr txBox="1">
            <a:spLocks noGrp="1"/>
          </p:cNvSpPr>
          <p:nvPr>
            <p:ph type="title" idx="4"/>
          </p:nvPr>
        </p:nvSpPr>
        <p:spPr>
          <a:xfrm>
            <a:off x="6324165" y="2822277"/>
            <a:ext cx="14631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454" name="Google Shape;454;p93"/>
          <p:cNvSpPr txBox="1">
            <a:spLocks noGrp="1"/>
          </p:cNvSpPr>
          <p:nvPr>
            <p:ph type="title" idx="5"/>
          </p:nvPr>
        </p:nvSpPr>
        <p:spPr>
          <a:xfrm>
            <a:off x="3840444" y="2822277"/>
            <a:ext cx="14631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455" name="Google Shape;455;p93"/>
          <p:cNvSpPr txBox="1">
            <a:spLocks noGrp="1"/>
          </p:cNvSpPr>
          <p:nvPr>
            <p:ph type="title" idx="6"/>
          </p:nvPr>
        </p:nvSpPr>
        <p:spPr>
          <a:xfrm>
            <a:off x="1356723" y="2820760"/>
            <a:ext cx="14631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456" name="Google Shape;456;p93"/>
          <p:cNvSpPr/>
          <p:nvPr/>
        </p:nvSpPr>
        <p:spPr>
          <a:xfrm>
            <a:off x="-92890" y="1027086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93"/>
          <p:cNvSpPr/>
          <p:nvPr/>
        </p:nvSpPr>
        <p:spPr>
          <a:xfrm>
            <a:off x="156672" y="1276661"/>
            <a:ext cx="459488" cy="490752"/>
          </a:xfrm>
          <a:custGeom>
            <a:avLst/>
            <a:gdLst/>
            <a:ahLst/>
            <a:cxnLst/>
            <a:rect l="l" t="t" r="r" b="b"/>
            <a:pathLst>
              <a:path w="14359" h="15336" extrusionOk="0">
                <a:moveTo>
                  <a:pt x="7168" y="3192"/>
                </a:moveTo>
                <a:cubicBezTo>
                  <a:pt x="8001" y="5942"/>
                  <a:pt x="10061" y="7132"/>
                  <a:pt x="11692" y="7656"/>
                </a:cubicBezTo>
                <a:cubicBezTo>
                  <a:pt x="10061" y="8180"/>
                  <a:pt x="8001" y="9359"/>
                  <a:pt x="7168" y="12121"/>
                </a:cubicBezTo>
                <a:cubicBezTo>
                  <a:pt x="6322" y="9359"/>
                  <a:pt x="4262" y="8180"/>
                  <a:pt x="2643" y="7656"/>
                </a:cubicBezTo>
                <a:cubicBezTo>
                  <a:pt x="4262" y="7132"/>
                  <a:pt x="6322" y="5942"/>
                  <a:pt x="7168" y="3192"/>
                </a:cubicBezTo>
                <a:close/>
                <a:moveTo>
                  <a:pt x="7168" y="1"/>
                </a:moveTo>
                <a:cubicBezTo>
                  <a:pt x="6965" y="1"/>
                  <a:pt x="6787" y="179"/>
                  <a:pt x="6787" y="382"/>
                </a:cubicBezTo>
                <a:cubicBezTo>
                  <a:pt x="6787" y="7049"/>
                  <a:pt x="1048" y="7275"/>
                  <a:pt x="405" y="7275"/>
                </a:cubicBezTo>
                <a:cubicBezTo>
                  <a:pt x="322" y="7275"/>
                  <a:pt x="238" y="7311"/>
                  <a:pt x="179" y="7359"/>
                </a:cubicBezTo>
                <a:cubicBezTo>
                  <a:pt x="119" y="7394"/>
                  <a:pt x="95" y="7454"/>
                  <a:pt x="60" y="7478"/>
                </a:cubicBezTo>
                <a:cubicBezTo>
                  <a:pt x="0" y="7597"/>
                  <a:pt x="0" y="7740"/>
                  <a:pt x="60" y="7859"/>
                </a:cubicBezTo>
                <a:cubicBezTo>
                  <a:pt x="119" y="7966"/>
                  <a:pt x="262" y="8061"/>
                  <a:pt x="405" y="8061"/>
                </a:cubicBezTo>
                <a:lnTo>
                  <a:pt x="441" y="8061"/>
                </a:lnTo>
                <a:cubicBezTo>
                  <a:pt x="1107" y="8061"/>
                  <a:pt x="6810" y="8287"/>
                  <a:pt x="6810" y="14955"/>
                </a:cubicBezTo>
                <a:cubicBezTo>
                  <a:pt x="6810" y="15157"/>
                  <a:pt x="6989" y="15336"/>
                  <a:pt x="7191" y="15336"/>
                </a:cubicBezTo>
                <a:cubicBezTo>
                  <a:pt x="7394" y="15336"/>
                  <a:pt x="7572" y="15157"/>
                  <a:pt x="7572" y="14955"/>
                </a:cubicBezTo>
                <a:cubicBezTo>
                  <a:pt x="7572" y="8323"/>
                  <a:pt x="13276" y="8061"/>
                  <a:pt x="13942" y="8061"/>
                </a:cubicBezTo>
                <a:cubicBezTo>
                  <a:pt x="14085" y="8061"/>
                  <a:pt x="14204" y="7966"/>
                  <a:pt x="14299" y="7859"/>
                </a:cubicBezTo>
                <a:cubicBezTo>
                  <a:pt x="14359" y="7740"/>
                  <a:pt x="14359" y="7597"/>
                  <a:pt x="14264" y="7478"/>
                </a:cubicBezTo>
                <a:cubicBezTo>
                  <a:pt x="14204" y="7359"/>
                  <a:pt x="14061" y="7311"/>
                  <a:pt x="13942" y="7275"/>
                </a:cubicBezTo>
                <a:cubicBezTo>
                  <a:pt x="13276" y="7275"/>
                  <a:pt x="7537" y="7049"/>
                  <a:pt x="7537" y="382"/>
                </a:cubicBezTo>
                <a:cubicBezTo>
                  <a:pt x="7537" y="179"/>
                  <a:pt x="7370" y="1"/>
                  <a:pt x="7168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93"/>
          <p:cNvSpPr/>
          <p:nvPr/>
        </p:nvSpPr>
        <p:spPr>
          <a:xfrm>
            <a:off x="8649306" y="3657846"/>
            <a:ext cx="249984" cy="249600"/>
          </a:xfrm>
          <a:custGeom>
            <a:avLst/>
            <a:gdLst/>
            <a:ahLst/>
            <a:cxnLst/>
            <a:rect l="l" t="t" r="r" b="b"/>
            <a:pathLst>
              <a:path w="7812" h="7800" extrusionOk="0">
                <a:moveTo>
                  <a:pt x="3906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906" y="7061"/>
                </a:cubicBezTo>
                <a:cubicBezTo>
                  <a:pt x="2168" y="7061"/>
                  <a:pt x="751" y="5644"/>
                  <a:pt x="751" y="3906"/>
                </a:cubicBezTo>
                <a:cubicBezTo>
                  <a:pt x="751" y="2168"/>
                  <a:pt x="2168" y="751"/>
                  <a:pt x="3906" y="751"/>
                </a:cubicBezTo>
                <a:close/>
                <a:moveTo>
                  <a:pt x="3906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49"/>
                  <a:pt x="1751" y="7799"/>
                  <a:pt x="3906" y="7799"/>
                </a:cubicBezTo>
                <a:cubicBezTo>
                  <a:pt x="6061" y="7799"/>
                  <a:pt x="7811" y="6049"/>
                  <a:pt x="7811" y="3906"/>
                </a:cubicBezTo>
                <a:cubicBezTo>
                  <a:pt x="7811" y="1751"/>
                  <a:pt x="6061" y="1"/>
                  <a:pt x="3906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93"/>
          <p:cNvSpPr/>
          <p:nvPr/>
        </p:nvSpPr>
        <p:spPr>
          <a:xfrm>
            <a:off x="250" y="3910454"/>
            <a:ext cx="1260736" cy="1249344"/>
          </a:xfrm>
          <a:custGeom>
            <a:avLst/>
            <a:gdLst/>
            <a:ahLst/>
            <a:cxnLst/>
            <a:rect l="l" t="t" r="r" b="b"/>
            <a:pathLst>
              <a:path w="39398" h="39042" extrusionOk="0">
                <a:moveTo>
                  <a:pt x="0" y="1"/>
                </a:moveTo>
                <a:lnTo>
                  <a:pt x="0" y="822"/>
                </a:lnTo>
                <a:cubicBezTo>
                  <a:pt x="167" y="905"/>
                  <a:pt x="321" y="1001"/>
                  <a:pt x="476" y="1084"/>
                </a:cubicBezTo>
                <a:cubicBezTo>
                  <a:pt x="5263" y="4001"/>
                  <a:pt x="6548" y="10228"/>
                  <a:pt x="7370" y="15824"/>
                </a:cubicBezTo>
                <a:cubicBezTo>
                  <a:pt x="8215" y="21622"/>
                  <a:pt x="9549" y="28052"/>
                  <a:pt x="14573" y="31123"/>
                </a:cubicBezTo>
                <a:cubicBezTo>
                  <a:pt x="17264" y="32790"/>
                  <a:pt x="20491" y="33088"/>
                  <a:pt x="23610" y="33362"/>
                </a:cubicBezTo>
                <a:cubicBezTo>
                  <a:pt x="24944" y="33493"/>
                  <a:pt x="26313" y="33612"/>
                  <a:pt x="27623" y="33850"/>
                </a:cubicBezTo>
                <a:cubicBezTo>
                  <a:pt x="31563" y="34552"/>
                  <a:pt x="35278" y="36410"/>
                  <a:pt x="38291" y="39041"/>
                </a:cubicBezTo>
                <a:lnTo>
                  <a:pt x="39398" y="39041"/>
                </a:lnTo>
                <a:cubicBezTo>
                  <a:pt x="36183" y="36029"/>
                  <a:pt x="32099" y="33898"/>
                  <a:pt x="27753" y="33112"/>
                </a:cubicBezTo>
                <a:cubicBezTo>
                  <a:pt x="26420" y="32874"/>
                  <a:pt x="25027" y="32755"/>
                  <a:pt x="23670" y="32624"/>
                </a:cubicBezTo>
                <a:cubicBezTo>
                  <a:pt x="20503" y="32338"/>
                  <a:pt x="17514" y="32064"/>
                  <a:pt x="14966" y="30492"/>
                </a:cubicBezTo>
                <a:cubicBezTo>
                  <a:pt x="10216" y="27587"/>
                  <a:pt x="8930" y="21336"/>
                  <a:pt x="8108" y="15717"/>
                </a:cubicBezTo>
                <a:cubicBezTo>
                  <a:pt x="7251" y="9942"/>
                  <a:pt x="5917" y="3525"/>
                  <a:pt x="857" y="453"/>
                </a:cubicBezTo>
                <a:cubicBezTo>
                  <a:pt x="583" y="286"/>
                  <a:pt x="298" y="131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93"/>
          <p:cNvSpPr/>
          <p:nvPr/>
        </p:nvSpPr>
        <p:spPr>
          <a:xfrm>
            <a:off x="8108666" y="4378102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93"/>
          <p:cNvSpPr/>
          <p:nvPr/>
        </p:nvSpPr>
        <p:spPr>
          <a:xfrm>
            <a:off x="8813247" y="416874"/>
            <a:ext cx="459488" cy="490752"/>
          </a:xfrm>
          <a:custGeom>
            <a:avLst/>
            <a:gdLst/>
            <a:ahLst/>
            <a:cxnLst/>
            <a:rect l="l" t="t" r="r" b="b"/>
            <a:pathLst>
              <a:path w="14359" h="15336" extrusionOk="0">
                <a:moveTo>
                  <a:pt x="7168" y="3192"/>
                </a:moveTo>
                <a:cubicBezTo>
                  <a:pt x="8001" y="5942"/>
                  <a:pt x="10061" y="7132"/>
                  <a:pt x="11692" y="7656"/>
                </a:cubicBezTo>
                <a:cubicBezTo>
                  <a:pt x="10061" y="8180"/>
                  <a:pt x="8001" y="9359"/>
                  <a:pt x="7168" y="12121"/>
                </a:cubicBezTo>
                <a:cubicBezTo>
                  <a:pt x="6322" y="9359"/>
                  <a:pt x="4262" y="8180"/>
                  <a:pt x="2643" y="7656"/>
                </a:cubicBezTo>
                <a:cubicBezTo>
                  <a:pt x="4262" y="7132"/>
                  <a:pt x="6322" y="5942"/>
                  <a:pt x="7168" y="3192"/>
                </a:cubicBezTo>
                <a:close/>
                <a:moveTo>
                  <a:pt x="7168" y="1"/>
                </a:moveTo>
                <a:cubicBezTo>
                  <a:pt x="6965" y="1"/>
                  <a:pt x="6787" y="179"/>
                  <a:pt x="6787" y="382"/>
                </a:cubicBezTo>
                <a:cubicBezTo>
                  <a:pt x="6787" y="7049"/>
                  <a:pt x="1048" y="7275"/>
                  <a:pt x="405" y="7275"/>
                </a:cubicBezTo>
                <a:cubicBezTo>
                  <a:pt x="322" y="7275"/>
                  <a:pt x="238" y="7311"/>
                  <a:pt x="179" y="7359"/>
                </a:cubicBezTo>
                <a:cubicBezTo>
                  <a:pt x="119" y="7394"/>
                  <a:pt x="95" y="7454"/>
                  <a:pt x="60" y="7478"/>
                </a:cubicBezTo>
                <a:cubicBezTo>
                  <a:pt x="0" y="7597"/>
                  <a:pt x="0" y="7740"/>
                  <a:pt x="60" y="7859"/>
                </a:cubicBezTo>
                <a:cubicBezTo>
                  <a:pt x="119" y="7966"/>
                  <a:pt x="262" y="8061"/>
                  <a:pt x="405" y="8061"/>
                </a:cubicBezTo>
                <a:lnTo>
                  <a:pt x="441" y="8061"/>
                </a:lnTo>
                <a:cubicBezTo>
                  <a:pt x="1107" y="8061"/>
                  <a:pt x="6810" y="8287"/>
                  <a:pt x="6810" y="14955"/>
                </a:cubicBezTo>
                <a:cubicBezTo>
                  <a:pt x="6810" y="15157"/>
                  <a:pt x="6989" y="15336"/>
                  <a:pt x="7191" y="15336"/>
                </a:cubicBezTo>
                <a:cubicBezTo>
                  <a:pt x="7394" y="15336"/>
                  <a:pt x="7572" y="15157"/>
                  <a:pt x="7572" y="14955"/>
                </a:cubicBezTo>
                <a:cubicBezTo>
                  <a:pt x="7572" y="8323"/>
                  <a:pt x="13276" y="8061"/>
                  <a:pt x="13942" y="8061"/>
                </a:cubicBezTo>
                <a:cubicBezTo>
                  <a:pt x="14085" y="8061"/>
                  <a:pt x="14204" y="7966"/>
                  <a:pt x="14299" y="7859"/>
                </a:cubicBezTo>
                <a:cubicBezTo>
                  <a:pt x="14359" y="7740"/>
                  <a:pt x="14359" y="7597"/>
                  <a:pt x="14264" y="7478"/>
                </a:cubicBezTo>
                <a:cubicBezTo>
                  <a:pt x="14204" y="7359"/>
                  <a:pt x="14061" y="7311"/>
                  <a:pt x="13942" y="7275"/>
                </a:cubicBezTo>
                <a:cubicBezTo>
                  <a:pt x="13276" y="7275"/>
                  <a:pt x="7537" y="7049"/>
                  <a:pt x="7537" y="382"/>
                </a:cubicBezTo>
                <a:cubicBezTo>
                  <a:pt x="7537" y="179"/>
                  <a:pt x="7370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94"/>
          <p:cNvSpPr txBox="1">
            <a:spLocks noGrp="1"/>
          </p:cNvSpPr>
          <p:nvPr>
            <p:ph type="ctrTitle"/>
          </p:nvPr>
        </p:nvSpPr>
        <p:spPr>
          <a:xfrm>
            <a:off x="2672250" y="578924"/>
            <a:ext cx="3799500" cy="7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64" name="Google Shape;464;p94"/>
          <p:cNvSpPr txBox="1">
            <a:spLocks noGrp="1"/>
          </p:cNvSpPr>
          <p:nvPr>
            <p:ph type="subTitle" idx="1"/>
          </p:nvPr>
        </p:nvSpPr>
        <p:spPr>
          <a:xfrm>
            <a:off x="3320400" y="1514794"/>
            <a:ext cx="2503200" cy="11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65" name="Google Shape;465;p94"/>
          <p:cNvSpPr/>
          <p:nvPr/>
        </p:nvSpPr>
        <p:spPr>
          <a:xfrm>
            <a:off x="726810" y="4349779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94"/>
          <p:cNvSpPr/>
          <p:nvPr/>
        </p:nvSpPr>
        <p:spPr>
          <a:xfrm>
            <a:off x="8078697" y="707804"/>
            <a:ext cx="459488" cy="490752"/>
          </a:xfrm>
          <a:custGeom>
            <a:avLst/>
            <a:gdLst/>
            <a:ahLst/>
            <a:cxnLst/>
            <a:rect l="l" t="t" r="r" b="b"/>
            <a:pathLst>
              <a:path w="14359" h="15336" extrusionOk="0">
                <a:moveTo>
                  <a:pt x="7168" y="3192"/>
                </a:moveTo>
                <a:cubicBezTo>
                  <a:pt x="8001" y="5942"/>
                  <a:pt x="10061" y="7132"/>
                  <a:pt x="11692" y="7656"/>
                </a:cubicBezTo>
                <a:cubicBezTo>
                  <a:pt x="10061" y="8180"/>
                  <a:pt x="8001" y="9359"/>
                  <a:pt x="7168" y="12121"/>
                </a:cubicBezTo>
                <a:cubicBezTo>
                  <a:pt x="6322" y="9359"/>
                  <a:pt x="4262" y="8180"/>
                  <a:pt x="2643" y="7656"/>
                </a:cubicBezTo>
                <a:cubicBezTo>
                  <a:pt x="4262" y="7132"/>
                  <a:pt x="6322" y="5942"/>
                  <a:pt x="7168" y="3192"/>
                </a:cubicBezTo>
                <a:close/>
                <a:moveTo>
                  <a:pt x="7168" y="1"/>
                </a:moveTo>
                <a:cubicBezTo>
                  <a:pt x="6965" y="1"/>
                  <a:pt x="6787" y="179"/>
                  <a:pt x="6787" y="382"/>
                </a:cubicBezTo>
                <a:cubicBezTo>
                  <a:pt x="6787" y="7049"/>
                  <a:pt x="1048" y="7275"/>
                  <a:pt x="405" y="7275"/>
                </a:cubicBezTo>
                <a:cubicBezTo>
                  <a:pt x="322" y="7275"/>
                  <a:pt x="238" y="7311"/>
                  <a:pt x="179" y="7359"/>
                </a:cubicBezTo>
                <a:cubicBezTo>
                  <a:pt x="119" y="7394"/>
                  <a:pt x="95" y="7454"/>
                  <a:pt x="60" y="7478"/>
                </a:cubicBezTo>
                <a:cubicBezTo>
                  <a:pt x="0" y="7597"/>
                  <a:pt x="0" y="7740"/>
                  <a:pt x="60" y="7859"/>
                </a:cubicBezTo>
                <a:cubicBezTo>
                  <a:pt x="119" y="7966"/>
                  <a:pt x="262" y="8061"/>
                  <a:pt x="405" y="8061"/>
                </a:cubicBezTo>
                <a:lnTo>
                  <a:pt x="441" y="8061"/>
                </a:lnTo>
                <a:cubicBezTo>
                  <a:pt x="1107" y="8061"/>
                  <a:pt x="6810" y="8287"/>
                  <a:pt x="6810" y="14955"/>
                </a:cubicBezTo>
                <a:cubicBezTo>
                  <a:pt x="6810" y="15157"/>
                  <a:pt x="6989" y="15336"/>
                  <a:pt x="7191" y="15336"/>
                </a:cubicBezTo>
                <a:cubicBezTo>
                  <a:pt x="7394" y="15336"/>
                  <a:pt x="7572" y="15157"/>
                  <a:pt x="7572" y="14955"/>
                </a:cubicBezTo>
                <a:cubicBezTo>
                  <a:pt x="7572" y="8323"/>
                  <a:pt x="13276" y="8061"/>
                  <a:pt x="13942" y="8061"/>
                </a:cubicBezTo>
                <a:cubicBezTo>
                  <a:pt x="14085" y="8061"/>
                  <a:pt x="14204" y="7966"/>
                  <a:pt x="14299" y="7859"/>
                </a:cubicBezTo>
                <a:cubicBezTo>
                  <a:pt x="14359" y="7740"/>
                  <a:pt x="14359" y="7597"/>
                  <a:pt x="14264" y="7478"/>
                </a:cubicBezTo>
                <a:cubicBezTo>
                  <a:pt x="14204" y="7359"/>
                  <a:pt x="14061" y="7311"/>
                  <a:pt x="13942" y="7275"/>
                </a:cubicBezTo>
                <a:cubicBezTo>
                  <a:pt x="13276" y="7275"/>
                  <a:pt x="7537" y="7049"/>
                  <a:pt x="7537" y="382"/>
                </a:cubicBezTo>
                <a:cubicBezTo>
                  <a:pt x="7537" y="179"/>
                  <a:pt x="7370" y="1"/>
                  <a:pt x="7168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94"/>
          <p:cNvSpPr/>
          <p:nvPr/>
        </p:nvSpPr>
        <p:spPr>
          <a:xfrm>
            <a:off x="7619144" y="4626639"/>
            <a:ext cx="249984" cy="249600"/>
          </a:xfrm>
          <a:custGeom>
            <a:avLst/>
            <a:gdLst/>
            <a:ahLst/>
            <a:cxnLst/>
            <a:rect l="l" t="t" r="r" b="b"/>
            <a:pathLst>
              <a:path w="7812" h="7800" extrusionOk="0">
                <a:moveTo>
                  <a:pt x="3906" y="751"/>
                </a:moveTo>
                <a:cubicBezTo>
                  <a:pt x="5644" y="751"/>
                  <a:pt x="7061" y="2168"/>
                  <a:pt x="7061" y="3906"/>
                </a:cubicBezTo>
                <a:cubicBezTo>
                  <a:pt x="7061" y="5644"/>
                  <a:pt x="5644" y="7061"/>
                  <a:pt x="3906" y="7061"/>
                </a:cubicBezTo>
                <a:cubicBezTo>
                  <a:pt x="2168" y="7061"/>
                  <a:pt x="751" y="5644"/>
                  <a:pt x="751" y="3906"/>
                </a:cubicBezTo>
                <a:cubicBezTo>
                  <a:pt x="751" y="2168"/>
                  <a:pt x="2168" y="751"/>
                  <a:pt x="3906" y="751"/>
                </a:cubicBezTo>
                <a:close/>
                <a:moveTo>
                  <a:pt x="3906" y="1"/>
                </a:moveTo>
                <a:cubicBezTo>
                  <a:pt x="1751" y="1"/>
                  <a:pt x="1" y="1751"/>
                  <a:pt x="1" y="3906"/>
                </a:cubicBezTo>
                <a:cubicBezTo>
                  <a:pt x="1" y="6049"/>
                  <a:pt x="1751" y="7799"/>
                  <a:pt x="3906" y="7799"/>
                </a:cubicBezTo>
                <a:cubicBezTo>
                  <a:pt x="6061" y="7799"/>
                  <a:pt x="7811" y="6049"/>
                  <a:pt x="7811" y="3906"/>
                </a:cubicBezTo>
                <a:cubicBezTo>
                  <a:pt x="7811" y="1751"/>
                  <a:pt x="6061" y="1"/>
                  <a:pt x="3906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94"/>
          <p:cNvSpPr/>
          <p:nvPr/>
        </p:nvSpPr>
        <p:spPr>
          <a:xfrm>
            <a:off x="250" y="3892947"/>
            <a:ext cx="1260736" cy="1249344"/>
          </a:xfrm>
          <a:custGeom>
            <a:avLst/>
            <a:gdLst/>
            <a:ahLst/>
            <a:cxnLst/>
            <a:rect l="l" t="t" r="r" b="b"/>
            <a:pathLst>
              <a:path w="39398" h="39042" extrusionOk="0">
                <a:moveTo>
                  <a:pt x="0" y="1"/>
                </a:moveTo>
                <a:lnTo>
                  <a:pt x="0" y="822"/>
                </a:lnTo>
                <a:cubicBezTo>
                  <a:pt x="167" y="905"/>
                  <a:pt x="321" y="1001"/>
                  <a:pt x="476" y="1084"/>
                </a:cubicBezTo>
                <a:cubicBezTo>
                  <a:pt x="5263" y="4001"/>
                  <a:pt x="6548" y="10228"/>
                  <a:pt x="7370" y="15824"/>
                </a:cubicBezTo>
                <a:cubicBezTo>
                  <a:pt x="8215" y="21622"/>
                  <a:pt x="9549" y="28052"/>
                  <a:pt x="14573" y="31123"/>
                </a:cubicBezTo>
                <a:cubicBezTo>
                  <a:pt x="17264" y="32790"/>
                  <a:pt x="20491" y="33088"/>
                  <a:pt x="23610" y="33362"/>
                </a:cubicBezTo>
                <a:cubicBezTo>
                  <a:pt x="24944" y="33493"/>
                  <a:pt x="26313" y="33612"/>
                  <a:pt x="27623" y="33850"/>
                </a:cubicBezTo>
                <a:cubicBezTo>
                  <a:pt x="31563" y="34552"/>
                  <a:pt x="35278" y="36410"/>
                  <a:pt x="38291" y="39041"/>
                </a:cubicBezTo>
                <a:lnTo>
                  <a:pt x="39398" y="39041"/>
                </a:lnTo>
                <a:cubicBezTo>
                  <a:pt x="36183" y="36029"/>
                  <a:pt x="32099" y="33898"/>
                  <a:pt x="27753" y="33112"/>
                </a:cubicBezTo>
                <a:cubicBezTo>
                  <a:pt x="26420" y="32874"/>
                  <a:pt x="25027" y="32755"/>
                  <a:pt x="23670" y="32624"/>
                </a:cubicBezTo>
                <a:cubicBezTo>
                  <a:pt x="20503" y="32338"/>
                  <a:pt x="17514" y="32064"/>
                  <a:pt x="14966" y="30492"/>
                </a:cubicBezTo>
                <a:cubicBezTo>
                  <a:pt x="10216" y="27587"/>
                  <a:pt x="8930" y="21336"/>
                  <a:pt x="8108" y="15717"/>
                </a:cubicBezTo>
                <a:cubicBezTo>
                  <a:pt x="7251" y="9942"/>
                  <a:pt x="5917" y="3525"/>
                  <a:pt x="857" y="453"/>
                </a:cubicBezTo>
                <a:cubicBezTo>
                  <a:pt x="583" y="286"/>
                  <a:pt x="298" y="131"/>
                  <a:pt x="0" y="1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94"/>
          <p:cNvSpPr/>
          <p:nvPr/>
        </p:nvSpPr>
        <p:spPr>
          <a:xfrm>
            <a:off x="8108666" y="4360595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94"/>
          <p:cNvSpPr/>
          <p:nvPr/>
        </p:nvSpPr>
        <p:spPr>
          <a:xfrm rot="-5400000">
            <a:off x="8256516" y="65620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94"/>
          <p:cNvSpPr txBox="1"/>
          <p:nvPr/>
        </p:nvSpPr>
        <p:spPr>
          <a:xfrm>
            <a:off x="1213200" y="3460525"/>
            <a:ext cx="6717600" cy="7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38353B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lang="en" sz="1200" b="1" i="0" u="none" strike="noStrike" cap="none">
                <a:solidFill>
                  <a:srgbClr val="38353B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0" i="0" u="none" strike="noStrike" cap="none">
                <a:solidFill>
                  <a:srgbClr val="38353B"/>
                </a:solidFill>
                <a:latin typeface="Nunito"/>
                <a:ea typeface="Nunito"/>
                <a:cs typeface="Nunito"/>
                <a:sym typeface="Nunito"/>
              </a:rPr>
              <a:t>, and includes icons by </a:t>
            </a:r>
            <a:r>
              <a:rPr lang="en" sz="1200" b="1" i="0" u="none" strike="noStrike" cap="none">
                <a:solidFill>
                  <a:srgbClr val="38353B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0" i="0" u="none" strike="noStrike" cap="none">
                <a:solidFill>
                  <a:srgbClr val="38353B"/>
                </a:solidFill>
                <a:latin typeface="Nunito"/>
                <a:ea typeface="Nunito"/>
                <a:cs typeface="Nunito"/>
                <a:sym typeface="Nunito"/>
              </a:rPr>
              <a:t>, infographics &amp; images by </a:t>
            </a:r>
            <a:r>
              <a:rPr lang="en" sz="1200" b="1" i="0" u="none" strike="noStrike" cap="none">
                <a:solidFill>
                  <a:srgbClr val="38353B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 i="0" u="none" strike="noStrike" cap="none">
                <a:solidFill>
                  <a:srgbClr val="38353B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 b="0" i="0" u="none" strike="noStrike" cap="none">
                <a:solidFill>
                  <a:srgbClr val="38353B"/>
                </a:solidFill>
                <a:latin typeface="Nunito"/>
                <a:ea typeface="Nunito"/>
                <a:cs typeface="Nunito"/>
                <a:sym typeface="Nunito"/>
              </a:rPr>
              <a:t>and illustrations by </a:t>
            </a:r>
            <a:r>
              <a:rPr lang="en" sz="1200" b="1" i="0" u="none" strike="noStrike" cap="none">
                <a:solidFill>
                  <a:srgbClr val="38353B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endParaRPr sz="1200" b="1" i="0" u="none" strike="noStrike" cap="none">
              <a:solidFill>
                <a:srgbClr val="38353B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95"/>
          <p:cNvSpPr/>
          <p:nvPr/>
        </p:nvSpPr>
        <p:spPr>
          <a:xfrm>
            <a:off x="-76163" y="2068424"/>
            <a:ext cx="249600" cy="249600"/>
          </a:xfrm>
          <a:custGeom>
            <a:avLst/>
            <a:gdLst/>
            <a:ahLst/>
            <a:cxnLst/>
            <a:rect l="l" t="t" r="r" b="b"/>
            <a:pathLst>
              <a:path w="7800" h="7800" extrusionOk="0">
                <a:moveTo>
                  <a:pt x="3894" y="751"/>
                </a:moveTo>
                <a:cubicBezTo>
                  <a:pt x="5632" y="751"/>
                  <a:pt x="7049" y="2168"/>
                  <a:pt x="7049" y="3906"/>
                </a:cubicBezTo>
                <a:cubicBezTo>
                  <a:pt x="7049" y="5644"/>
                  <a:pt x="5632" y="7061"/>
                  <a:pt x="3894" y="7061"/>
                </a:cubicBezTo>
                <a:cubicBezTo>
                  <a:pt x="2156" y="7061"/>
                  <a:pt x="739" y="5644"/>
                  <a:pt x="739" y="3906"/>
                </a:cubicBezTo>
                <a:cubicBezTo>
                  <a:pt x="739" y="2168"/>
                  <a:pt x="2156" y="751"/>
                  <a:pt x="3894" y="751"/>
                </a:cubicBezTo>
                <a:close/>
                <a:moveTo>
                  <a:pt x="3894" y="1"/>
                </a:moveTo>
                <a:cubicBezTo>
                  <a:pt x="1739" y="1"/>
                  <a:pt x="1" y="1751"/>
                  <a:pt x="1" y="3906"/>
                </a:cubicBezTo>
                <a:cubicBezTo>
                  <a:pt x="1" y="6049"/>
                  <a:pt x="1751" y="7799"/>
                  <a:pt x="3894" y="7799"/>
                </a:cubicBezTo>
                <a:cubicBezTo>
                  <a:pt x="6049" y="7799"/>
                  <a:pt x="7799" y="6049"/>
                  <a:pt x="7799" y="3906"/>
                </a:cubicBezTo>
                <a:cubicBezTo>
                  <a:pt x="7799" y="1751"/>
                  <a:pt x="6049" y="1"/>
                  <a:pt x="38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95"/>
          <p:cNvSpPr/>
          <p:nvPr/>
        </p:nvSpPr>
        <p:spPr>
          <a:xfrm>
            <a:off x="8376890" y="750676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95"/>
          <p:cNvSpPr/>
          <p:nvPr/>
        </p:nvSpPr>
        <p:spPr>
          <a:xfrm>
            <a:off x="8185242" y="3696948"/>
            <a:ext cx="959008" cy="1460800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95"/>
          <p:cNvSpPr/>
          <p:nvPr/>
        </p:nvSpPr>
        <p:spPr>
          <a:xfrm>
            <a:off x="271315" y="2253701"/>
            <a:ext cx="459520" cy="490784"/>
          </a:xfrm>
          <a:custGeom>
            <a:avLst/>
            <a:gdLst/>
            <a:ahLst/>
            <a:cxnLst/>
            <a:rect l="l" t="t" r="r" b="b"/>
            <a:pathLst>
              <a:path w="14360" h="15337" extrusionOk="0">
                <a:moveTo>
                  <a:pt x="7168" y="3192"/>
                </a:moveTo>
                <a:cubicBezTo>
                  <a:pt x="8002" y="5942"/>
                  <a:pt x="10062" y="7133"/>
                  <a:pt x="11693" y="7657"/>
                </a:cubicBezTo>
                <a:cubicBezTo>
                  <a:pt x="10062" y="8180"/>
                  <a:pt x="8002" y="9371"/>
                  <a:pt x="7168" y="12121"/>
                </a:cubicBezTo>
                <a:cubicBezTo>
                  <a:pt x="6323" y="9371"/>
                  <a:pt x="4263" y="8180"/>
                  <a:pt x="2644" y="7657"/>
                </a:cubicBezTo>
                <a:cubicBezTo>
                  <a:pt x="4263" y="7133"/>
                  <a:pt x="6323" y="5942"/>
                  <a:pt x="7168" y="3192"/>
                </a:cubicBezTo>
                <a:close/>
                <a:moveTo>
                  <a:pt x="7168" y="1"/>
                </a:moveTo>
                <a:cubicBezTo>
                  <a:pt x="6966" y="1"/>
                  <a:pt x="6787" y="179"/>
                  <a:pt x="6787" y="382"/>
                </a:cubicBezTo>
                <a:cubicBezTo>
                  <a:pt x="6787" y="7049"/>
                  <a:pt x="1049" y="7276"/>
                  <a:pt x="418" y="7276"/>
                </a:cubicBezTo>
                <a:cubicBezTo>
                  <a:pt x="322" y="7276"/>
                  <a:pt x="239" y="7311"/>
                  <a:pt x="179" y="7371"/>
                </a:cubicBezTo>
                <a:cubicBezTo>
                  <a:pt x="120" y="7395"/>
                  <a:pt x="96" y="7454"/>
                  <a:pt x="60" y="7478"/>
                </a:cubicBezTo>
                <a:cubicBezTo>
                  <a:pt x="1" y="7597"/>
                  <a:pt x="1" y="7740"/>
                  <a:pt x="60" y="7859"/>
                </a:cubicBezTo>
                <a:cubicBezTo>
                  <a:pt x="120" y="7978"/>
                  <a:pt x="263" y="8061"/>
                  <a:pt x="418" y="8061"/>
                </a:cubicBezTo>
                <a:lnTo>
                  <a:pt x="441" y="8061"/>
                </a:lnTo>
                <a:cubicBezTo>
                  <a:pt x="1108" y="8061"/>
                  <a:pt x="6823" y="8288"/>
                  <a:pt x="6823" y="14955"/>
                </a:cubicBezTo>
                <a:cubicBezTo>
                  <a:pt x="6823" y="15157"/>
                  <a:pt x="6990" y="15336"/>
                  <a:pt x="7192" y="15336"/>
                </a:cubicBezTo>
                <a:cubicBezTo>
                  <a:pt x="7395" y="15336"/>
                  <a:pt x="7573" y="15157"/>
                  <a:pt x="7573" y="14955"/>
                </a:cubicBezTo>
                <a:cubicBezTo>
                  <a:pt x="7573" y="8323"/>
                  <a:pt x="13276" y="8061"/>
                  <a:pt x="13943" y="8061"/>
                </a:cubicBezTo>
                <a:cubicBezTo>
                  <a:pt x="14098" y="8061"/>
                  <a:pt x="14205" y="7978"/>
                  <a:pt x="14300" y="7859"/>
                </a:cubicBezTo>
                <a:cubicBezTo>
                  <a:pt x="14360" y="7740"/>
                  <a:pt x="14360" y="7597"/>
                  <a:pt x="14265" y="7478"/>
                </a:cubicBezTo>
                <a:cubicBezTo>
                  <a:pt x="14205" y="7371"/>
                  <a:pt x="14062" y="7311"/>
                  <a:pt x="13955" y="7276"/>
                </a:cubicBezTo>
                <a:cubicBezTo>
                  <a:pt x="13288" y="7276"/>
                  <a:pt x="7537" y="7049"/>
                  <a:pt x="7537" y="382"/>
                </a:cubicBezTo>
                <a:cubicBezTo>
                  <a:pt x="7537" y="179"/>
                  <a:pt x="7371" y="1"/>
                  <a:pt x="71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95"/>
          <p:cNvSpPr/>
          <p:nvPr/>
        </p:nvSpPr>
        <p:spPr>
          <a:xfrm>
            <a:off x="250" y="3925546"/>
            <a:ext cx="807360" cy="1235232"/>
          </a:xfrm>
          <a:custGeom>
            <a:avLst/>
            <a:gdLst/>
            <a:ahLst/>
            <a:cxnLst/>
            <a:rect l="l" t="t" r="r" b="b"/>
            <a:pathLst>
              <a:path w="25230" h="38601" extrusionOk="0">
                <a:moveTo>
                  <a:pt x="0" y="0"/>
                </a:moveTo>
                <a:lnTo>
                  <a:pt x="0" y="857"/>
                </a:lnTo>
                <a:cubicBezTo>
                  <a:pt x="10799" y="7037"/>
                  <a:pt x="19181" y="18181"/>
                  <a:pt x="22991" y="31504"/>
                </a:cubicBezTo>
                <a:cubicBezTo>
                  <a:pt x="23670" y="33849"/>
                  <a:pt x="24158" y="36231"/>
                  <a:pt x="24479" y="38600"/>
                </a:cubicBezTo>
                <a:lnTo>
                  <a:pt x="25229" y="38600"/>
                </a:lnTo>
                <a:cubicBezTo>
                  <a:pt x="24908" y="36159"/>
                  <a:pt x="24396" y="33718"/>
                  <a:pt x="23705" y="31302"/>
                </a:cubicBezTo>
                <a:cubicBezTo>
                  <a:pt x="19800" y="17657"/>
                  <a:pt x="11168" y="6251"/>
                  <a:pt x="24" y="24"/>
                </a:cubicBezTo>
                <a:cubicBezTo>
                  <a:pt x="24" y="12"/>
                  <a:pt x="12" y="12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96"/>
          <p:cNvSpPr/>
          <p:nvPr/>
        </p:nvSpPr>
        <p:spPr>
          <a:xfrm>
            <a:off x="523310" y="4379082"/>
            <a:ext cx="249568" cy="249568"/>
          </a:xfrm>
          <a:custGeom>
            <a:avLst/>
            <a:gdLst/>
            <a:ahLst/>
            <a:cxnLst/>
            <a:rect l="l" t="t" r="r" b="b"/>
            <a:pathLst>
              <a:path w="7799" h="7799" extrusionOk="0">
                <a:moveTo>
                  <a:pt x="3894" y="738"/>
                </a:moveTo>
                <a:cubicBezTo>
                  <a:pt x="5644" y="738"/>
                  <a:pt x="7061" y="2155"/>
                  <a:pt x="7061" y="3893"/>
                </a:cubicBezTo>
                <a:cubicBezTo>
                  <a:pt x="7061" y="5644"/>
                  <a:pt x="5644" y="7049"/>
                  <a:pt x="3894" y="7049"/>
                </a:cubicBezTo>
                <a:cubicBezTo>
                  <a:pt x="2155" y="7049"/>
                  <a:pt x="738" y="5632"/>
                  <a:pt x="738" y="3893"/>
                </a:cubicBezTo>
                <a:cubicBezTo>
                  <a:pt x="738" y="2155"/>
                  <a:pt x="2155" y="738"/>
                  <a:pt x="3894" y="738"/>
                </a:cubicBezTo>
                <a:close/>
                <a:moveTo>
                  <a:pt x="3894" y="0"/>
                </a:moveTo>
                <a:cubicBezTo>
                  <a:pt x="1750" y="0"/>
                  <a:pt x="0" y="1750"/>
                  <a:pt x="0" y="3893"/>
                </a:cubicBezTo>
                <a:cubicBezTo>
                  <a:pt x="0" y="6048"/>
                  <a:pt x="1750" y="7799"/>
                  <a:pt x="3894" y="7799"/>
                </a:cubicBezTo>
                <a:cubicBezTo>
                  <a:pt x="6049" y="7799"/>
                  <a:pt x="7799" y="6048"/>
                  <a:pt x="7799" y="3893"/>
                </a:cubicBezTo>
                <a:cubicBezTo>
                  <a:pt x="7799" y="1750"/>
                  <a:pt x="6049" y="0"/>
                  <a:pt x="38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96"/>
          <p:cNvSpPr/>
          <p:nvPr/>
        </p:nvSpPr>
        <p:spPr>
          <a:xfrm>
            <a:off x="8108666" y="4379073"/>
            <a:ext cx="1035584" cy="781696"/>
          </a:xfrm>
          <a:custGeom>
            <a:avLst/>
            <a:gdLst/>
            <a:ahLst/>
            <a:cxnLst/>
            <a:rect l="l" t="t" r="r" b="b"/>
            <a:pathLst>
              <a:path w="32362" h="24428" extrusionOk="0">
                <a:moveTo>
                  <a:pt x="29097" y="0"/>
                </a:moveTo>
                <a:cubicBezTo>
                  <a:pt x="22303" y="0"/>
                  <a:pt x="15887" y="1710"/>
                  <a:pt x="10490" y="4948"/>
                </a:cubicBezTo>
                <a:lnTo>
                  <a:pt x="9681" y="5520"/>
                </a:lnTo>
                <a:cubicBezTo>
                  <a:pt x="3466" y="10009"/>
                  <a:pt x="1" y="17105"/>
                  <a:pt x="334" y="24427"/>
                </a:cubicBezTo>
                <a:lnTo>
                  <a:pt x="1072" y="24427"/>
                </a:lnTo>
                <a:cubicBezTo>
                  <a:pt x="751" y="17343"/>
                  <a:pt x="4097" y="10473"/>
                  <a:pt x="10109" y="6127"/>
                </a:cubicBezTo>
                <a:lnTo>
                  <a:pt x="10883" y="5579"/>
                </a:lnTo>
                <a:cubicBezTo>
                  <a:pt x="16177" y="2403"/>
                  <a:pt x="22484" y="740"/>
                  <a:pt x="29146" y="740"/>
                </a:cubicBezTo>
                <a:cubicBezTo>
                  <a:pt x="29376" y="740"/>
                  <a:pt x="29607" y="742"/>
                  <a:pt x="29838" y="746"/>
                </a:cubicBezTo>
                <a:cubicBezTo>
                  <a:pt x="30683" y="757"/>
                  <a:pt x="31529" y="805"/>
                  <a:pt x="32362" y="877"/>
                </a:cubicBezTo>
                <a:lnTo>
                  <a:pt x="32362" y="126"/>
                </a:lnTo>
                <a:cubicBezTo>
                  <a:pt x="31529" y="55"/>
                  <a:pt x="30695" y="19"/>
                  <a:pt x="29850" y="7"/>
                </a:cubicBezTo>
                <a:cubicBezTo>
                  <a:pt x="29598" y="3"/>
                  <a:pt x="29347" y="0"/>
                  <a:pt x="29097" y="0"/>
                </a:cubicBezTo>
                <a:close/>
              </a:path>
            </a:pathLst>
          </a:custGeom>
          <a:solidFill>
            <a:srgbClr val="D2C1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96"/>
          <p:cNvSpPr/>
          <p:nvPr/>
        </p:nvSpPr>
        <p:spPr>
          <a:xfrm rot="10800000">
            <a:off x="8101787" y="-11455"/>
            <a:ext cx="1048512" cy="698784"/>
          </a:xfrm>
          <a:custGeom>
            <a:avLst/>
            <a:gdLst/>
            <a:ahLst/>
            <a:cxnLst/>
            <a:rect l="l" t="t" r="r" b="b"/>
            <a:pathLst>
              <a:path w="32766" h="21837" extrusionOk="0">
                <a:moveTo>
                  <a:pt x="0" y="0"/>
                </a:moveTo>
                <a:lnTo>
                  <a:pt x="0" y="822"/>
                </a:lnTo>
                <a:cubicBezTo>
                  <a:pt x="1226" y="1417"/>
                  <a:pt x="2405" y="2108"/>
                  <a:pt x="3489" y="2881"/>
                </a:cubicBezTo>
                <a:cubicBezTo>
                  <a:pt x="3239" y="2929"/>
                  <a:pt x="2988" y="2989"/>
                  <a:pt x="2750" y="3060"/>
                </a:cubicBezTo>
                <a:cubicBezTo>
                  <a:pt x="1762" y="3310"/>
                  <a:pt x="845" y="3655"/>
                  <a:pt x="0" y="4072"/>
                </a:cubicBezTo>
                <a:lnTo>
                  <a:pt x="0" y="4906"/>
                </a:lnTo>
                <a:cubicBezTo>
                  <a:pt x="893" y="4429"/>
                  <a:pt x="1869" y="4048"/>
                  <a:pt x="2929" y="3774"/>
                </a:cubicBezTo>
                <a:cubicBezTo>
                  <a:pt x="3369" y="3655"/>
                  <a:pt x="3822" y="3560"/>
                  <a:pt x="4286" y="3489"/>
                </a:cubicBezTo>
                <a:cubicBezTo>
                  <a:pt x="4489" y="3655"/>
                  <a:pt x="4691" y="3822"/>
                  <a:pt x="4893" y="4001"/>
                </a:cubicBezTo>
                <a:cubicBezTo>
                  <a:pt x="8573" y="7180"/>
                  <a:pt x="10287" y="11228"/>
                  <a:pt x="10013" y="16014"/>
                </a:cubicBezTo>
                <a:cubicBezTo>
                  <a:pt x="9870" y="18455"/>
                  <a:pt x="9120" y="20443"/>
                  <a:pt x="7870" y="21836"/>
                </a:cubicBezTo>
                <a:lnTo>
                  <a:pt x="8834" y="21836"/>
                </a:lnTo>
                <a:cubicBezTo>
                  <a:pt x="9954" y="20360"/>
                  <a:pt x="10620" y="18395"/>
                  <a:pt x="10751" y="16050"/>
                </a:cubicBezTo>
                <a:cubicBezTo>
                  <a:pt x="11049" y="11025"/>
                  <a:pt x="9239" y="6775"/>
                  <a:pt x="5382" y="3441"/>
                </a:cubicBezTo>
                <a:cubicBezTo>
                  <a:pt x="5346" y="3405"/>
                  <a:pt x="5322" y="3382"/>
                  <a:pt x="5286" y="3346"/>
                </a:cubicBezTo>
                <a:cubicBezTo>
                  <a:pt x="5909" y="3279"/>
                  <a:pt x="6543" y="3245"/>
                  <a:pt x="7187" y="3245"/>
                </a:cubicBezTo>
                <a:cubicBezTo>
                  <a:pt x="9623" y="3245"/>
                  <a:pt x="12190" y="3723"/>
                  <a:pt x="14704" y="4655"/>
                </a:cubicBezTo>
                <a:cubicBezTo>
                  <a:pt x="19181" y="6322"/>
                  <a:pt x="23360" y="9382"/>
                  <a:pt x="26777" y="13490"/>
                </a:cubicBezTo>
                <a:cubicBezTo>
                  <a:pt x="29194" y="16395"/>
                  <a:pt x="30837" y="19241"/>
                  <a:pt x="31956" y="21836"/>
                </a:cubicBezTo>
                <a:lnTo>
                  <a:pt x="32766" y="21836"/>
                </a:lnTo>
                <a:cubicBezTo>
                  <a:pt x="31611" y="19098"/>
                  <a:pt x="29897" y="16085"/>
                  <a:pt x="27361" y="13014"/>
                </a:cubicBezTo>
                <a:cubicBezTo>
                  <a:pt x="23848" y="8799"/>
                  <a:pt x="19562" y="5668"/>
                  <a:pt x="14966" y="3953"/>
                </a:cubicBezTo>
                <a:cubicBezTo>
                  <a:pt x="12368" y="2994"/>
                  <a:pt x="9718" y="2507"/>
                  <a:pt x="7195" y="2507"/>
                </a:cubicBezTo>
                <a:cubicBezTo>
                  <a:pt x="6273" y="2507"/>
                  <a:pt x="5368" y="2572"/>
                  <a:pt x="4489" y="2703"/>
                </a:cubicBezTo>
                <a:cubicBezTo>
                  <a:pt x="3119" y="1655"/>
                  <a:pt x="1607" y="762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96"/>
          <p:cNvSpPr/>
          <p:nvPr/>
        </p:nvSpPr>
        <p:spPr>
          <a:xfrm flipH="1">
            <a:off x="-9259" y="3703392"/>
            <a:ext cx="959008" cy="1460800"/>
          </a:xfrm>
          <a:custGeom>
            <a:avLst/>
            <a:gdLst/>
            <a:ahLst/>
            <a:cxnLst/>
            <a:rect l="l" t="t" r="r" b="b"/>
            <a:pathLst>
              <a:path w="29969" h="45650" extrusionOk="0">
                <a:moveTo>
                  <a:pt x="29969" y="1"/>
                </a:moveTo>
                <a:cubicBezTo>
                  <a:pt x="25659" y="4430"/>
                  <a:pt x="23135" y="10692"/>
                  <a:pt x="23361" y="16919"/>
                </a:cubicBezTo>
                <a:cubicBezTo>
                  <a:pt x="23409" y="18277"/>
                  <a:pt x="23587" y="19670"/>
                  <a:pt x="23742" y="21015"/>
                </a:cubicBezTo>
                <a:cubicBezTo>
                  <a:pt x="24135" y="24170"/>
                  <a:pt x="24504" y="27159"/>
                  <a:pt x="23504" y="29981"/>
                </a:cubicBezTo>
                <a:cubicBezTo>
                  <a:pt x="21670" y="35231"/>
                  <a:pt x="15836" y="37803"/>
                  <a:pt x="10514" y="39803"/>
                </a:cubicBezTo>
                <a:cubicBezTo>
                  <a:pt x="6764" y="41220"/>
                  <a:pt x="2775" y="42911"/>
                  <a:pt x="1" y="45649"/>
                </a:cubicBezTo>
                <a:lnTo>
                  <a:pt x="1096" y="45649"/>
                </a:lnTo>
                <a:cubicBezTo>
                  <a:pt x="3740" y="43316"/>
                  <a:pt x="7359" y="41792"/>
                  <a:pt x="10776" y="40506"/>
                </a:cubicBezTo>
                <a:cubicBezTo>
                  <a:pt x="16253" y="38446"/>
                  <a:pt x="22266" y="35779"/>
                  <a:pt x="24206" y="30219"/>
                </a:cubicBezTo>
                <a:cubicBezTo>
                  <a:pt x="25266" y="27230"/>
                  <a:pt x="24861" y="24027"/>
                  <a:pt x="24480" y="20920"/>
                </a:cubicBezTo>
                <a:cubicBezTo>
                  <a:pt x="24325" y="19586"/>
                  <a:pt x="24159" y="18217"/>
                  <a:pt x="24099" y="16884"/>
                </a:cubicBezTo>
                <a:cubicBezTo>
                  <a:pt x="23897" y="11121"/>
                  <a:pt x="26123" y="5323"/>
                  <a:pt x="29969" y="1084"/>
                </a:cubicBezTo>
                <a:lnTo>
                  <a:pt x="2996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96"/>
          <p:cNvSpPr/>
          <p:nvPr/>
        </p:nvSpPr>
        <p:spPr>
          <a:xfrm>
            <a:off x="7875172" y="902079"/>
            <a:ext cx="459488" cy="490752"/>
          </a:xfrm>
          <a:custGeom>
            <a:avLst/>
            <a:gdLst/>
            <a:ahLst/>
            <a:cxnLst/>
            <a:rect l="l" t="t" r="r" b="b"/>
            <a:pathLst>
              <a:path w="14359" h="15336" extrusionOk="0">
                <a:moveTo>
                  <a:pt x="7168" y="3192"/>
                </a:moveTo>
                <a:cubicBezTo>
                  <a:pt x="8001" y="5942"/>
                  <a:pt x="10061" y="7132"/>
                  <a:pt x="11692" y="7656"/>
                </a:cubicBezTo>
                <a:cubicBezTo>
                  <a:pt x="10061" y="8180"/>
                  <a:pt x="8001" y="9359"/>
                  <a:pt x="7168" y="12121"/>
                </a:cubicBezTo>
                <a:cubicBezTo>
                  <a:pt x="6322" y="9359"/>
                  <a:pt x="4262" y="8180"/>
                  <a:pt x="2643" y="7656"/>
                </a:cubicBezTo>
                <a:cubicBezTo>
                  <a:pt x="4262" y="7132"/>
                  <a:pt x="6322" y="5942"/>
                  <a:pt x="7168" y="3192"/>
                </a:cubicBezTo>
                <a:close/>
                <a:moveTo>
                  <a:pt x="7168" y="1"/>
                </a:moveTo>
                <a:cubicBezTo>
                  <a:pt x="6965" y="1"/>
                  <a:pt x="6787" y="179"/>
                  <a:pt x="6787" y="382"/>
                </a:cubicBezTo>
                <a:cubicBezTo>
                  <a:pt x="6787" y="7049"/>
                  <a:pt x="1048" y="7275"/>
                  <a:pt x="405" y="7275"/>
                </a:cubicBezTo>
                <a:cubicBezTo>
                  <a:pt x="322" y="7275"/>
                  <a:pt x="238" y="7311"/>
                  <a:pt x="179" y="7359"/>
                </a:cubicBezTo>
                <a:cubicBezTo>
                  <a:pt x="119" y="7394"/>
                  <a:pt x="95" y="7454"/>
                  <a:pt x="60" y="7478"/>
                </a:cubicBezTo>
                <a:cubicBezTo>
                  <a:pt x="0" y="7597"/>
                  <a:pt x="0" y="7740"/>
                  <a:pt x="60" y="7859"/>
                </a:cubicBezTo>
                <a:cubicBezTo>
                  <a:pt x="119" y="7966"/>
                  <a:pt x="262" y="8061"/>
                  <a:pt x="405" y="8061"/>
                </a:cubicBezTo>
                <a:lnTo>
                  <a:pt x="441" y="8061"/>
                </a:lnTo>
                <a:cubicBezTo>
                  <a:pt x="1107" y="8061"/>
                  <a:pt x="6810" y="8287"/>
                  <a:pt x="6810" y="14955"/>
                </a:cubicBezTo>
                <a:cubicBezTo>
                  <a:pt x="6810" y="15157"/>
                  <a:pt x="6989" y="15336"/>
                  <a:pt x="7191" y="15336"/>
                </a:cubicBezTo>
                <a:cubicBezTo>
                  <a:pt x="7394" y="15336"/>
                  <a:pt x="7572" y="15157"/>
                  <a:pt x="7572" y="14955"/>
                </a:cubicBezTo>
                <a:cubicBezTo>
                  <a:pt x="7572" y="8323"/>
                  <a:pt x="13276" y="8061"/>
                  <a:pt x="13942" y="8061"/>
                </a:cubicBezTo>
                <a:cubicBezTo>
                  <a:pt x="14085" y="8061"/>
                  <a:pt x="14204" y="7966"/>
                  <a:pt x="14299" y="7859"/>
                </a:cubicBezTo>
                <a:cubicBezTo>
                  <a:pt x="14359" y="7740"/>
                  <a:pt x="14359" y="7597"/>
                  <a:pt x="14264" y="7478"/>
                </a:cubicBezTo>
                <a:cubicBezTo>
                  <a:pt x="14204" y="7359"/>
                  <a:pt x="14061" y="7311"/>
                  <a:pt x="13942" y="7275"/>
                </a:cubicBezTo>
                <a:cubicBezTo>
                  <a:pt x="13276" y="7275"/>
                  <a:pt x="7537" y="7049"/>
                  <a:pt x="7537" y="382"/>
                </a:cubicBezTo>
                <a:cubicBezTo>
                  <a:pt x="7537" y="179"/>
                  <a:pt x="7370" y="1"/>
                  <a:pt x="716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101"/>
          <p:cNvGrpSpPr/>
          <p:nvPr/>
        </p:nvGrpSpPr>
        <p:grpSpPr>
          <a:xfrm>
            <a:off x="445050" y="757163"/>
            <a:ext cx="8253900" cy="3871738"/>
            <a:chOff x="445050" y="349737"/>
            <a:chExt cx="8253900" cy="3871738"/>
          </a:xfrm>
        </p:grpSpPr>
        <p:sp>
          <p:nvSpPr>
            <p:cNvPr id="33" name="Google Shape;33;p101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name="adj" fmla="val 5570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dist="47625" dir="2940000" algn="bl" rotWithShape="0">
                <a:srgbClr val="963A2A">
                  <a:alpha val="46666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4" name="Google Shape;34;p101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35" name="Google Shape;35;p101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name="adj1" fmla="val 38309"/>
                  <a:gd name="adj2" fmla="val 0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101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101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101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9" name="Google Shape;39;p101"/>
          <p:cNvSpPr txBox="1">
            <a:spLocks noGrp="1"/>
          </p:cNvSpPr>
          <p:nvPr>
            <p:ph type="subTitle" idx="1"/>
          </p:nvPr>
        </p:nvSpPr>
        <p:spPr>
          <a:xfrm>
            <a:off x="1209312" y="3342975"/>
            <a:ext cx="31386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0" name="Google Shape;40;p101"/>
          <p:cNvSpPr txBox="1">
            <a:spLocks noGrp="1"/>
          </p:cNvSpPr>
          <p:nvPr>
            <p:ph type="subTitle" idx="2"/>
          </p:nvPr>
        </p:nvSpPr>
        <p:spPr>
          <a:xfrm>
            <a:off x="4796057" y="3342975"/>
            <a:ext cx="31386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1" name="Google Shape;41;p101"/>
          <p:cNvSpPr txBox="1">
            <a:spLocks noGrp="1"/>
          </p:cNvSpPr>
          <p:nvPr>
            <p:ph type="subTitle" idx="3"/>
          </p:nvPr>
        </p:nvSpPr>
        <p:spPr>
          <a:xfrm>
            <a:off x="1209300" y="2927150"/>
            <a:ext cx="31386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lnSpc>
                <a:spcPct val="11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42" name="Google Shape;42;p101"/>
          <p:cNvSpPr txBox="1">
            <a:spLocks noGrp="1"/>
          </p:cNvSpPr>
          <p:nvPr>
            <p:ph type="subTitle" idx="4"/>
          </p:nvPr>
        </p:nvSpPr>
        <p:spPr>
          <a:xfrm>
            <a:off x="4796051" y="2927150"/>
            <a:ext cx="31386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lnSpc>
                <a:spcPct val="11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43" name="Google Shape;43;p101"/>
          <p:cNvSpPr txBox="1">
            <a:spLocks noGrp="1"/>
          </p:cNvSpPr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2"/>
          <p:cNvSpPr txBox="1">
            <a:spLocks noGrp="1"/>
          </p:cNvSpPr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2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3"/>
          <p:cNvSpPr txBox="1">
            <a:spLocks noGrp="1"/>
          </p:cNvSpPr>
          <p:nvPr>
            <p:ph type="ctrTitle"/>
          </p:nvPr>
        </p:nvSpPr>
        <p:spPr>
          <a:xfrm>
            <a:off x="6448075" y="1586063"/>
            <a:ext cx="1982700" cy="11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0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103"/>
          <p:cNvSpPr txBox="1">
            <a:spLocks noGrp="1"/>
          </p:cNvSpPr>
          <p:nvPr>
            <p:ph type="subTitle" idx="1"/>
          </p:nvPr>
        </p:nvSpPr>
        <p:spPr>
          <a:xfrm>
            <a:off x="5633875" y="3099163"/>
            <a:ext cx="2796900" cy="12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4"/>
          <p:cNvSpPr txBox="1">
            <a:spLocks noGrp="1"/>
          </p:cNvSpPr>
          <p:nvPr>
            <p:ph type="ctrTitle"/>
          </p:nvPr>
        </p:nvSpPr>
        <p:spPr>
          <a:xfrm flipH="1">
            <a:off x="2474500" y="2849525"/>
            <a:ext cx="41949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51" name="Google Shape;51;p104"/>
          <p:cNvSpPr txBox="1">
            <a:spLocks noGrp="1"/>
          </p:cNvSpPr>
          <p:nvPr>
            <p:ph type="subTitle" idx="1"/>
          </p:nvPr>
        </p:nvSpPr>
        <p:spPr>
          <a:xfrm flipH="1">
            <a:off x="2474500" y="3379650"/>
            <a:ext cx="41949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04"/>
          <p:cNvSpPr txBox="1">
            <a:spLocks noGrp="1"/>
          </p:cNvSpPr>
          <p:nvPr>
            <p:ph type="title" idx="2"/>
          </p:nvPr>
        </p:nvSpPr>
        <p:spPr>
          <a:xfrm flipH="1">
            <a:off x="4041613" y="1523975"/>
            <a:ext cx="1060800" cy="5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27432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26" Type="http://schemas.openxmlformats.org/officeDocument/2006/relationships/slideLayout" Target="../slideLayouts/slideLayout49.xml"/><Relationship Id="rId3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44.xml"/><Relationship Id="rId34" Type="http://schemas.openxmlformats.org/officeDocument/2006/relationships/slideLayout" Target="../slideLayouts/slideLayout57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5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56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29" Type="http://schemas.openxmlformats.org/officeDocument/2006/relationships/slideLayout" Target="../slideLayouts/slideLayout52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47.xml"/><Relationship Id="rId32" Type="http://schemas.openxmlformats.org/officeDocument/2006/relationships/slideLayout" Target="../slideLayouts/slideLayout55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slideLayout" Target="../slideLayouts/slideLayout46.xml"/><Relationship Id="rId28" Type="http://schemas.openxmlformats.org/officeDocument/2006/relationships/slideLayout" Target="../slideLayouts/slideLayout51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31" Type="http://schemas.openxmlformats.org/officeDocument/2006/relationships/slideLayout" Target="../slideLayouts/slideLayout54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Relationship Id="rId27" Type="http://schemas.openxmlformats.org/officeDocument/2006/relationships/slideLayout" Target="../slideLayouts/slideLayout50.xml"/><Relationship Id="rId30" Type="http://schemas.openxmlformats.org/officeDocument/2006/relationships/slideLayout" Target="../slideLayouts/slideLayout53.xml"/><Relationship Id="rId35" Type="http://schemas.openxmlformats.org/officeDocument/2006/relationships/slideLayout" Target="../slideLayouts/slideLayout5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 SemiBold"/>
              <a:buNone/>
              <a:defRPr sz="2400" b="0" i="0" u="none" strike="noStrike" cap="none">
                <a:solidFill>
                  <a:schemeClr val="dk1"/>
                </a:solidFill>
                <a:latin typeface="Hepta Slab SemiBold"/>
                <a:ea typeface="Hepta Slab SemiBold"/>
                <a:cs typeface="Hepta Slab SemiBold"/>
                <a:sym typeface="Hepta Slab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endParaRPr/>
          </a:p>
        </p:txBody>
      </p:sp>
      <p:sp>
        <p:nvSpPr>
          <p:cNvPr id="7" name="Google Shape;7;p5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55A6"/>
              </a:buClr>
              <a:buSzPts val="2500"/>
              <a:buFont typeface="Varela Round"/>
              <a:buNone/>
              <a:defRPr sz="2500" b="0" i="0" u="none" strike="noStrike" cap="none">
                <a:solidFill>
                  <a:srgbClr val="6155A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4" name="Google Shape;174;p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55A6"/>
              </a:buClr>
              <a:buSzPts val="1800"/>
              <a:buFont typeface="Varela Round"/>
              <a:buChar char="●"/>
              <a:defRPr sz="1800" b="0" i="0" u="none" strike="noStrike" cap="none">
                <a:solidFill>
                  <a:srgbClr val="6155A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55A6"/>
              </a:buClr>
              <a:buSzPts val="1400"/>
              <a:buFont typeface="Nunito"/>
              <a:buChar char="○"/>
              <a:defRPr sz="1400" b="0" i="0" u="none" strike="noStrike" cap="none">
                <a:solidFill>
                  <a:srgbClr val="6155A6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55A6"/>
              </a:buClr>
              <a:buSzPts val="1400"/>
              <a:buFont typeface="Nunito"/>
              <a:buChar char="■"/>
              <a:defRPr sz="1400" b="0" i="0" u="none" strike="noStrike" cap="none">
                <a:solidFill>
                  <a:srgbClr val="6155A6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55A6"/>
              </a:buClr>
              <a:buSzPts val="1400"/>
              <a:buFont typeface="Nunito"/>
              <a:buChar char="●"/>
              <a:defRPr sz="1400" b="0" i="0" u="none" strike="noStrike" cap="none">
                <a:solidFill>
                  <a:srgbClr val="6155A6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55A6"/>
              </a:buClr>
              <a:buSzPts val="1400"/>
              <a:buFont typeface="Nunito"/>
              <a:buChar char="○"/>
              <a:defRPr sz="1400" b="0" i="0" u="none" strike="noStrike" cap="none">
                <a:solidFill>
                  <a:srgbClr val="6155A6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55A6"/>
              </a:buClr>
              <a:buSzPts val="1400"/>
              <a:buFont typeface="Nunito"/>
              <a:buChar char="■"/>
              <a:defRPr sz="1400" b="0" i="0" u="none" strike="noStrike" cap="none">
                <a:solidFill>
                  <a:srgbClr val="6155A6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55A6"/>
              </a:buClr>
              <a:buSzPts val="1400"/>
              <a:buFont typeface="Nunito"/>
              <a:buChar char="●"/>
              <a:defRPr sz="1400" b="0" i="0" u="none" strike="noStrike" cap="none">
                <a:solidFill>
                  <a:srgbClr val="6155A6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55A6"/>
              </a:buClr>
              <a:buSzPts val="1400"/>
              <a:buFont typeface="Nunito"/>
              <a:buChar char="○"/>
              <a:defRPr sz="1400" b="0" i="0" u="none" strike="noStrike" cap="none">
                <a:solidFill>
                  <a:srgbClr val="6155A6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55A6"/>
              </a:buClr>
              <a:buSzPts val="1400"/>
              <a:buFont typeface="Nunito"/>
              <a:buChar char="■"/>
              <a:defRPr sz="1400" b="0" i="0" u="none" strike="noStrike" cap="none">
                <a:solidFill>
                  <a:srgbClr val="6155A6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2.gif"/><Relationship Id="rId4" Type="http://schemas.openxmlformats.org/officeDocument/2006/relationships/image" Target="../media/image21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1"/>
          <p:cNvGrpSpPr/>
          <p:nvPr/>
        </p:nvGrpSpPr>
        <p:grpSpPr>
          <a:xfrm>
            <a:off x="8050017" y="259585"/>
            <a:ext cx="243223" cy="243223"/>
            <a:chOff x="581250" y="4634875"/>
            <a:chExt cx="120300" cy="120300"/>
          </a:xfrm>
        </p:grpSpPr>
        <p:sp>
          <p:nvSpPr>
            <p:cNvPr id="489" name="Google Shape;489;p1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2" name="Google Shape;492;p1"/>
          <p:cNvSpPr/>
          <p:nvPr/>
        </p:nvSpPr>
        <p:spPr>
          <a:xfrm rot="2926063">
            <a:off x="8757187" y="672482"/>
            <a:ext cx="224479" cy="2143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1"/>
          <p:cNvSpPr/>
          <p:nvPr/>
        </p:nvSpPr>
        <p:spPr>
          <a:xfrm rot="-1609158">
            <a:off x="8474978" y="274527"/>
            <a:ext cx="202232" cy="19309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1"/>
          <p:cNvSpPr txBox="1">
            <a:spLocks noGrp="1"/>
          </p:cNvSpPr>
          <p:nvPr>
            <p:ph type="ctrTitle" idx="4294967295"/>
          </p:nvPr>
        </p:nvSpPr>
        <p:spPr>
          <a:xfrm>
            <a:off x="578724" y="420500"/>
            <a:ext cx="4307601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</a:pPr>
            <a:r>
              <a:rPr lang="en" sz="1600" b="1" i="1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Báo cáo tiến độ đồ án chuyên ngành lần 1</a:t>
            </a:r>
            <a:endParaRPr sz="1600" b="1" i="1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1"/>
          <p:cNvSpPr txBox="1">
            <a:spLocks noGrp="1"/>
          </p:cNvSpPr>
          <p:nvPr>
            <p:ph type="ctrTitle" idx="4294967295"/>
          </p:nvPr>
        </p:nvSpPr>
        <p:spPr>
          <a:xfrm>
            <a:off x="350288" y="1359488"/>
            <a:ext cx="8359500" cy="8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</a:pPr>
            <a:r>
              <a:rPr lang="en" sz="6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BÁO CÁO</a:t>
            </a:r>
            <a:endParaRPr sz="6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1"/>
          <p:cNvSpPr txBox="1"/>
          <p:nvPr/>
        </p:nvSpPr>
        <p:spPr>
          <a:xfrm>
            <a:off x="350288" y="2485275"/>
            <a:ext cx="83595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 i="1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Đề tài</a:t>
            </a:r>
            <a:endParaRPr sz="4000" b="1" i="1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1"/>
          <p:cNvSpPr txBox="1"/>
          <p:nvPr/>
        </p:nvSpPr>
        <p:spPr>
          <a:xfrm>
            <a:off x="350288" y="3232375"/>
            <a:ext cx="8359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Xây dựng ứng dụng quản lý NCKH giảng viên</a:t>
            </a:r>
            <a:endParaRPr sz="29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8" name="Google Shape;4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84850" y="420500"/>
            <a:ext cx="872700" cy="8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499" name="Google Shape;499;p1"/>
          <p:cNvSpPr txBox="1">
            <a:spLocks noGrp="1"/>
          </p:cNvSpPr>
          <p:nvPr>
            <p:ph type="subTitle" idx="4294967295"/>
          </p:nvPr>
        </p:nvSpPr>
        <p:spPr>
          <a:xfrm>
            <a:off x="4421700" y="4112550"/>
            <a:ext cx="4020600" cy="3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 b="1" i="1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GVHD</a:t>
            </a:r>
            <a:r>
              <a:rPr lang="en" sz="18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Ths. Trần Thị Phương Linh</a:t>
            </a:r>
            <a:endParaRPr sz="1800" b="1" i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24"/>
          <p:cNvSpPr/>
          <p:nvPr/>
        </p:nvSpPr>
        <p:spPr>
          <a:xfrm>
            <a:off x="1788328" y="1787117"/>
            <a:ext cx="5567400" cy="2420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24"/>
          <p:cNvSpPr txBox="1"/>
          <p:nvPr/>
        </p:nvSpPr>
        <p:spPr>
          <a:xfrm>
            <a:off x="3761326" y="455165"/>
            <a:ext cx="16212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3700"/>
              <a:buFont typeface="Montserrat"/>
              <a:buNone/>
            </a:pPr>
            <a:r>
              <a:rPr lang="en" sz="72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4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24"/>
          <p:cNvSpPr txBox="1"/>
          <p:nvPr/>
        </p:nvSpPr>
        <p:spPr>
          <a:xfrm>
            <a:off x="1788328" y="2147454"/>
            <a:ext cx="5567400" cy="17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>
                <a:solidFill>
                  <a:srgbClr val="265E6D"/>
                </a:solidFill>
              </a:rPr>
              <a:t>Nội dung đề tài</a:t>
            </a:r>
            <a:endParaRPr sz="40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4ec29f9ea5_1_9"/>
          <p:cNvSpPr txBox="1"/>
          <p:nvPr/>
        </p:nvSpPr>
        <p:spPr>
          <a:xfrm>
            <a:off x="182875" y="182880"/>
            <a:ext cx="40830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/>
              <a:t>3. Nội dung đề tài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g24ec29f9ea5_1_9"/>
          <p:cNvSpPr/>
          <p:nvPr/>
        </p:nvSpPr>
        <p:spPr>
          <a:xfrm>
            <a:off x="301752" y="537420"/>
            <a:ext cx="1508446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g24ec29f9ea5_1_9"/>
          <p:cNvSpPr/>
          <p:nvPr/>
        </p:nvSpPr>
        <p:spPr>
          <a:xfrm>
            <a:off x="1810738" y="537420"/>
            <a:ext cx="1508594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rgbClr val="4A50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g24ec29f9ea5_1_9"/>
          <p:cNvSpPr txBox="1"/>
          <p:nvPr/>
        </p:nvSpPr>
        <p:spPr>
          <a:xfrm>
            <a:off x="365754" y="1002175"/>
            <a:ext cx="4659300" cy="7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Tìm hiểu về ReactJs và framework ASP.NET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g24ec29f9ea5_1_9"/>
          <p:cNvSpPr txBox="1"/>
          <p:nvPr/>
        </p:nvSpPr>
        <p:spPr>
          <a:xfrm>
            <a:off x="365754" y="1895275"/>
            <a:ext cx="4988400" cy="2414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B1B1B"/>
                </a:solidFill>
              </a:rPr>
              <a:t>Xây dựng ứng dụng quản lý NCKH giảng viên với các chức năng như sau:</a:t>
            </a:r>
            <a:endParaRPr sz="1800">
              <a:solidFill>
                <a:srgbClr val="1B1B1B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-"/>
            </a:pPr>
            <a:r>
              <a:rPr lang="en" sz="1800">
                <a:solidFill>
                  <a:srgbClr val="1B1B1B"/>
                </a:solidFill>
              </a:rPr>
              <a:t>Quản lý giảng viên(nhà khoa học)</a:t>
            </a: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-"/>
            </a:pPr>
            <a:r>
              <a:rPr lang="en" sz="1800">
                <a:solidFill>
                  <a:srgbClr val="1B1B1B"/>
                </a:solidFill>
              </a:rPr>
              <a:t>Q</a:t>
            </a:r>
            <a:r>
              <a:rPr lang="en-US" sz="1800">
                <a:solidFill>
                  <a:srgbClr val="1B1B1B"/>
                </a:solidFill>
              </a:rPr>
              <a:t>u</a:t>
            </a:r>
            <a:r>
              <a:rPr lang="en" sz="1800">
                <a:solidFill>
                  <a:srgbClr val="1B1B1B"/>
                </a:solidFill>
              </a:rPr>
              <a:t>ản lý phòng khoa</a:t>
            </a:r>
            <a:endParaRPr sz="1800">
              <a:solidFill>
                <a:srgbClr val="1B1B1B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-"/>
            </a:pPr>
            <a:r>
              <a:rPr lang="en" sz="1800">
                <a:solidFill>
                  <a:srgbClr val="1B1B1B"/>
                </a:solidFill>
              </a:rPr>
              <a:t>Quản lý các đề tài</a:t>
            </a:r>
            <a:endParaRPr sz="1800">
              <a:solidFill>
                <a:srgbClr val="1B1B1B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-"/>
            </a:pPr>
            <a:r>
              <a:rPr lang="en" sz="1800">
                <a:solidFill>
                  <a:srgbClr val="1B1B1B"/>
                </a:solidFill>
              </a:rPr>
              <a:t>Xem thông tin trang cá nhân</a:t>
            </a:r>
          </a:p>
          <a:p>
            <a:pPr marL="1143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</a:pPr>
            <a:r>
              <a:rPr lang="en" sz="1800">
                <a:solidFill>
                  <a:srgbClr val="1B1B1B"/>
                </a:solidFill>
              </a:rPr>
              <a:t>-    Xây dựng trang quản trị hệ thống</a:t>
            </a:r>
            <a:endParaRPr sz="1800">
              <a:solidFill>
                <a:srgbClr val="1B1B1B"/>
              </a:solidFill>
            </a:endParaRPr>
          </a:p>
        </p:txBody>
      </p:sp>
      <p:pic>
        <p:nvPicPr>
          <p:cNvPr id="621" name="Google Shape;621;g24ec29f9ea5_1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6554" y="1310300"/>
            <a:ext cx="3485046" cy="2173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9" grpId="0"/>
      <p:bldP spid="6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35"/>
          <p:cNvSpPr/>
          <p:nvPr/>
        </p:nvSpPr>
        <p:spPr>
          <a:xfrm>
            <a:off x="1788328" y="1787117"/>
            <a:ext cx="5567400" cy="2420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35"/>
          <p:cNvSpPr txBox="1"/>
          <p:nvPr/>
        </p:nvSpPr>
        <p:spPr>
          <a:xfrm>
            <a:off x="3761326" y="455165"/>
            <a:ext cx="16212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3700"/>
              <a:buFont typeface="Montserrat"/>
              <a:buNone/>
            </a:pPr>
            <a:r>
              <a:rPr lang="en" sz="72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4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35"/>
          <p:cNvSpPr txBox="1"/>
          <p:nvPr/>
        </p:nvSpPr>
        <p:spPr>
          <a:xfrm>
            <a:off x="1788328" y="2147454"/>
            <a:ext cx="5567400" cy="17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>
                <a:solidFill>
                  <a:srgbClr val="265E6D"/>
                </a:solidFill>
              </a:rPr>
              <a:t>Tiến độ thực hiện</a:t>
            </a:r>
            <a:endParaRPr sz="36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4ec29f9ea5_0_84"/>
          <p:cNvSpPr txBox="1"/>
          <p:nvPr/>
        </p:nvSpPr>
        <p:spPr>
          <a:xfrm>
            <a:off x="182875" y="182875"/>
            <a:ext cx="45945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/>
              <a:t>4.1 Tiến độ thực hiện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g24ec29f9ea5_0_84"/>
          <p:cNvSpPr/>
          <p:nvPr/>
        </p:nvSpPr>
        <p:spPr>
          <a:xfrm>
            <a:off x="301752" y="537420"/>
            <a:ext cx="1966708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g24ec29f9ea5_0_84"/>
          <p:cNvSpPr/>
          <p:nvPr/>
        </p:nvSpPr>
        <p:spPr>
          <a:xfrm>
            <a:off x="2268211" y="537420"/>
            <a:ext cx="1965418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rgbClr val="4A50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g24ec29f9ea5_0_84"/>
          <p:cNvSpPr txBox="1"/>
          <p:nvPr/>
        </p:nvSpPr>
        <p:spPr>
          <a:xfrm>
            <a:off x="510325" y="953250"/>
            <a:ext cx="7854000" cy="3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23/02/2023: Đăng ký đề tài nhận đề tài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27/02 - 16/03: Tìm hiểu đề tài, liên hệ giảng viên hướng dẫn, nộp đề cương đồ án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18/03: Thực hiện đồ án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23/04: Báo cáo tiến độ theo giảng viên hướng dẫn 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23/04 - 31/5: Tiếp tục thực hiện đồ án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05/06: Báo cáo tiến độ theo giảng viên hướng dẫn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07/06: Thực hiện báo cáo tiến độ theo bộ môn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4ec29f9ea5_0_78"/>
          <p:cNvSpPr/>
          <p:nvPr/>
        </p:nvSpPr>
        <p:spPr>
          <a:xfrm>
            <a:off x="1788328" y="1787117"/>
            <a:ext cx="5567400" cy="2420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g24ec29f9ea5_0_78"/>
          <p:cNvSpPr txBox="1"/>
          <p:nvPr/>
        </p:nvSpPr>
        <p:spPr>
          <a:xfrm>
            <a:off x="3761326" y="455165"/>
            <a:ext cx="16212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3700"/>
              <a:buFont typeface="Montserrat"/>
              <a:buNone/>
            </a:pPr>
            <a:r>
              <a:rPr lang="en" sz="72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7200" b="1">
                <a:solidFill>
                  <a:srgbClr val="265E6D"/>
                </a:solidFill>
              </a:rPr>
              <a:t>5</a:t>
            </a:r>
            <a:endParaRPr sz="14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g24ec29f9ea5_0_78"/>
          <p:cNvSpPr txBox="1"/>
          <p:nvPr/>
        </p:nvSpPr>
        <p:spPr>
          <a:xfrm>
            <a:off x="1788328" y="2147454"/>
            <a:ext cx="5567400" cy="17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>
                <a:solidFill>
                  <a:srgbClr val="265E6D"/>
                </a:solidFill>
              </a:rPr>
              <a:t>Kết quả đạt được</a:t>
            </a:r>
            <a:endParaRPr sz="36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24ec29f9ea5_1_59"/>
          <p:cNvSpPr txBox="1"/>
          <p:nvPr/>
        </p:nvSpPr>
        <p:spPr>
          <a:xfrm>
            <a:off x="182875" y="182880"/>
            <a:ext cx="40830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/>
              <a:t>5. Kết quả đạt được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g24ec29f9ea5_1_59"/>
          <p:cNvSpPr/>
          <p:nvPr/>
        </p:nvSpPr>
        <p:spPr>
          <a:xfrm>
            <a:off x="301752" y="537420"/>
            <a:ext cx="1646197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g24ec29f9ea5_1_59"/>
          <p:cNvSpPr/>
          <p:nvPr/>
        </p:nvSpPr>
        <p:spPr>
          <a:xfrm>
            <a:off x="1948005" y="537420"/>
            <a:ext cx="1645641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rgbClr val="4A50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g24ec29f9ea5_1_59"/>
          <p:cNvSpPr txBox="1"/>
          <p:nvPr/>
        </p:nvSpPr>
        <p:spPr>
          <a:xfrm>
            <a:off x="421350" y="570780"/>
            <a:ext cx="8301300" cy="46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-"/>
            </a:pPr>
            <a:r>
              <a:rPr lang="en" sz="1800" b="1" u="sng">
                <a:solidFill>
                  <a:srgbClr val="1B1B1B"/>
                </a:solidFill>
                <a:highlight>
                  <a:schemeClr val="lt1"/>
                </a:highlight>
              </a:rPr>
              <a:t>Hệ thống:</a:t>
            </a:r>
            <a:endParaRPr sz="1800" b="1" u="sng">
              <a:solidFill>
                <a:srgbClr val="1B1B1B"/>
              </a:solidFill>
              <a:highlight>
                <a:schemeClr val="lt1"/>
              </a:highlight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chemeClr val="lt1"/>
                </a:highlight>
              </a:rPr>
              <a:t>Thiết kế database và xây dựng hệ thống</a:t>
            </a:r>
            <a:endParaRPr sz="1800">
              <a:solidFill>
                <a:srgbClr val="1B1B1B"/>
              </a:solidFill>
              <a:highlight>
                <a:schemeClr val="lt1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-"/>
            </a:pPr>
            <a:r>
              <a:rPr lang="en" sz="1800" b="1" u="sng">
                <a:solidFill>
                  <a:srgbClr val="1B1B1B"/>
                </a:solidFill>
                <a:highlight>
                  <a:srgbClr val="FFFFFF"/>
                </a:highlight>
              </a:rPr>
              <a:t>Phía người dùng:</a:t>
            </a:r>
            <a:endParaRPr sz="1800" b="1" u="sng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Hiển thị bài đăng theo: bài đăng mới nhất, bài đăng có nhiều lượt xem nhất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Xem chi tiết bài đăng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Hiển thị bảng danh sách các đề tài, tìm kiếm đề tài theo tên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Xem tất cả các phòng khoa, xem chi tiết phòng khoa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Xem danh sách các nhà khoa học </a:t>
            </a:r>
            <a:r>
              <a:rPr lang="en" sz="1800">
                <a:solidFill>
                  <a:srgbClr val="1B1B1B"/>
                </a:solidFill>
                <a:highlight>
                  <a:schemeClr val="lt1"/>
                </a:highlight>
              </a:rPr>
              <a:t>và bài đăng </a:t>
            </a: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theo phòng khoa 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Hiển thị bài đăng theo kết quả nghiên cứu, tìm kiếm theo tên, mô tả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Xem hồ sơ khoa học theo tất cả tác giả, tìm kiếm theo tên, email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Người dùng gửi góp ý, liên hệ phản hồi qua email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24ec29f9ea5_0_116"/>
          <p:cNvSpPr txBox="1"/>
          <p:nvPr/>
        </p:nvSpPr>
        <p:spPr>
          <a:xfrm>
            <a:off x="182875" y="182880"/>
            <a:ext cx="40830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/>
              <a:t>5.1 Kết quả đạt được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g24ec29f9ea5_0_116"/>
          <p:cNvSpPr/>
          <p:nvPr/>
        </p:nvSpPr>
        <p:spPr>
          <a:xfrm>
            <a:off x="301752" y="537420"/>
            <a:ext cx="1691751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g24ec29f9ea5_0_116"/>
          <p:cNvSpPr/>
          <p:nvPr/>
        </p:nvSpPr>
        <p:spPr>
          <a:xfrm>
            <a:off x="1993759" y="537420"/>
            <a:ext cx="1691324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rgbClr val="4A50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g24ec29f9ea5_0_116"/>
          <p:cNvSpPr txBox="1"/>
          <p:nvPr/>
        </p:nvSpPr>
        <p:spPr>
          <a:xfrm>
            <a:off x="421350" y="633050"/>
            <a:ext cx="8301300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-"/>
            </a:pPr>
            <a:r>
              <a:rPr lang="en" sz="1800" b="1" u="sng">
                <a:solidFill>
                  <a:srgbClr val="1B1B1B"/>
                </a:solidFill>
                <a:highlight>
                  <a:srgbClr val="FFFFFF"/>
                </a:highlight>
              </a:rPr>
              <a:t>Phía quản trị:</a:t>
            </a:r>
            <a:endParaRPr sz="1800" b="1" u="sng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Hiển thị thông tin dashboard hệ thống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Hiển thị danh sách nhà khoa học (user), tìm kiếm theo tên, email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Hiển thị danh sách dự án, thêm mới, sửa, xoá dự án, tìm kiếm theo tên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Hiển thị danh sách bài đăng, thêm mới, sửa, xoá bài đăng, tìm kiếm theo tên, mô tả.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Hiển thị danh sách phòng khoa, thêm mới, sửa, xoá phòng khoa, tìm kiếm theo tên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u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24ec29f9ea5_1_19"/>
          <p:cNvSpPr txBox="1"/>
          <p:nvPr/>
        </p:nvSpPr>
        <p:spPr>
          <a:xfrm>
            <a:off x="182875" y="182880"/>
            <a:ext cx="40830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/>
              <a:t>5.1 Kết quả đạt được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g24ec29f9ea5_1_19"/>
          <p:cNvSpPr/>
          <p:nvPr/>
        </p:nvSpPr>
        <p:spPr>
          <a:xfrm>
            <a:off x="301752" y="537420"/>
            <a:ext cx="1691751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g24ec29f9ea5_1_19"/>
          <p:cNvSpPr/>
          <p:nvPr/>
        </p:nvSpPr>
        <p:spPr>
          <a:xfrm>
            <a:off x="1993759" y="537420"/>
            <a:ext cx="1691324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rgbClr val="4A50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g24ec29f9ea5_1_19"/>
          <p:cNvSpPr txBox="1"/>
          <p:nvPr/>
        </p:nvSpPr>
        <p:spPr>
          <a:xfrm>
            <a:off x="541900" y="639775"/>
            <a:ext cx="5907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Thiết kế được database và xây được một số API.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g24ec29f9ea5_1_19"/>
          <p:cNvSpPr txBox="1"/>
          <p:nvPr/>
        </p:nvSpPr>
        <p:spPr>
          <a:xfrm>
            <a:off x="365754" y="1895275"/>
            <a:ext cx="498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1B1B1B"/>
              </a:solidFill>
            </a:endParaRPr>
          </a:p>
        </p:txBody>
      </p:sp>
      <p:pic>
        <p:nvPicPr>
          <p:cNvPr id="669" name="Google Shape;669;g24ec29f9ea5_1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875" y="2093750"/>
            <a:ext cx="4039352" cy="2224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g24ec29f9ea5_1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750" y="1101475"/>
            <a:ext cx="4533450" cy="396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500"/>
                                        <p:tgtEl>
                                          <p:spTgt spid="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5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24ec29f9ea5_1_30"/>
          <p:cNvSpPr txBox="1"/>
          <p:nvPr/>
        </p:nvSpPr>
        <p:spPr>
          <a:xfrm>
            <a:off x="457748" y="69700"/>
            <a:ext cx="7035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Xây dựng được giao diện cơ bản của người dùng.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7" name="Google Shape;677;g24ec29f9ea5_1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275" y="531400"/>
            <a:ext cx="4845882" cy="248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g24ec29f9ea5_1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4225" y="3165525"/>
            <a:ext cx="4556750" cy="182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24ec29f9ea5_1_40"/>
          <p:cNvSpPr txBox="1"/>
          <p:nvPr/>
        </p:nvSpPr>
        <p:spPr>
          <a:xfrm>
            <a:off x="531373" y="311625"/>
            <a:ext cx="7035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Xây dựng được giao diện cơ bản của người quản trị(admin).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5" name="Google Shape;685;g24ec29f9ea5_1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225" y="973200"/>
            <a:ext cx="7272651" cy="3557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"/>
          <p:cNvSpPr txBox="1">
            <a:spLocks noGrp="1"/>
          </p:cNvSpPr>
          <p:nvPr>
            <p:ph type="subTitle" idx="1"/>
          </p:nvPr>
        </p:nvSpPr>
        <p:spPr>
          <a:xfrm>
            <a:off x="1901093" y="1860778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2014452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"/>
          <p:cNvSpPr txBox="1">
            <a:spLocks noGrp="1"/>
          </p:cNvSpPr>
          <p:nvPr>
            <p:ph type="subTitle" idx="3"/>
          </p:nvPr>
        </p:nvSpPr>
        <p:spPr>
          <a:xfrm>
            <a:off x="1590293" y="2354554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Nguyễn Xuân Hưng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2"/>
          <p:cNvSpPr txBox="1">
            <a:spLocks noGrp="1"/>
          </p:cNvSpPr>
          <p:nvPr>
            <p:ph type="title"/>
          </p:nvPr>
        </p:nvSpPr>
        <p:spPr>
          <a:xfrm>
            <a:off x="731520" y="457200"/>
            <a:ext cx="7680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263238"/>
                </a:solidFill>
              </a:rPr>
              <a:t>Thành Viên Nhóm</a:t>
            </a:r>
            <a:endParaRPr>
              <a:solidFill>
                <a:srgbClr val="263238"/>
              </a:solidFill>
            </a:endParaRPr>
          </a:p>
        </p:txBody>
      </p:sp>
      <p:sp>
        <p:nvSpPr>
          <p:cNvPr id="507" name="Google Shape;507;p2"/>
          <p:cNvSpPr txBox="1">
            <a:spLocks noGrp="1"/>
          </p:cNvSpPr>
          <p:nvPr>
            <p:ph type="subTitle" idx="2"/>
          </p:nvPr>
        </p:nvSpPr>
        <p:spPr>
          <a:xfrm>
            <a:off x="4988482" y="1911808"/>
            <a:ext cx="2286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2012254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2"/>
          <p:cNvSpPr txBox="1">
            <a:spLocks noGrp="1"/>
          </p:cNvSpPr>
          <p:nvPr>
            <p:ph type="subTitle" idx="4"/>
          </p:nvPr>
        </p:nvSpPr>
        <p:spPr>
          <a:xfrm>
            <a:off x="4677682" y="2407139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Trần Nhật Duật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5"/>
          <p:cNvSpPr/>
          <p:nvPr/>
        </p:nvSpPr>
        <p:spPr>
          <a:xfrm>
            <a:off x="1788328" y="1787117"/>
            <a:ext cx="5567400" cy="2420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55"/>
          <p:cNvSpPr txBox="1"/>
          <p:nvPr/>
        </p:nvSpPr>
        <p:spPr>
          <a:xfrm>
            <a:off x="3761326" y="455165"/>
            <a:ext cx="16212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3700"/>
              <a:buFont typeface="Montserrat"/>
              <a:buNone/>
            </a:pPr>
            <a:r>
              <a:rPr lang="en" sz="72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14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55"/>
          <p:cNvSpPr txBox="1"/>
          <p:nvPr/>
        </p:nvSpPr>
        <p:spPr>
          <a:xfrm>
            <a:off x="1788328" y="2147454"/>
            <a:ext cx="5567400" cy="17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>
                <a:solidFill>
                  <a:srgbClr val="265E6D"/>
                </a:solidFill>
              </a:rPr>
              <a:t>Demo</a:t>
            </a:r>
            <a:endParaRPr sz="36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1759241"/>
      </p:ext>
    </p:extLst>
  </p:cSld>
  <p:clrMapOvr>
    <a:masterClrMapping/>
  </p:clrMapOvr>
  <p:transition spd="slow">
    <p:comb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5"/>
          <p:cNvSpPr/>
          <p:nvPr/>
        </p:nvSpPr>
        <p:spPr>
          <a:xfrm>
            <a:off x="1788328" y="1787117"/>
            <a:ext cx="5567400" cy="2420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55"/>
          <p:cNvSpPr txBox="1"/>
          <p:nvPr/>
        </p:nvSpPr>
        <p:spPr>
          <a:xfrm>
            <a:off x="3761326" y="455165"/>
            <a:ext cx="16212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3700"/>
              <a:buFont typeface="Montserrat"/>
              <a:buNone/>
            </a:pPr>
            <a:r>
              <a:rPr lang="en" sz="72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7200" b="1">
                <a:solidFill>
                  <a:srgbClr val="265E6D"/>
                </a:solidFill>
              </a:rPr>
              <a:t>6</a:t>
            </a:r>
            <a:endParaRPr sz="14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55"/>
          <p:cNvSpPr txBox="1"/>
          <p:nvPr/>
        </p:nvSpPr>
        <p:spPr>
          <a:xfrm>
            <a:off x="1788328" y="2147454"/>
            <a:ext cx="5567400" cy="17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>
                <a:solidFill>
                  <a:srgbClr val="265E6D"/>
                </a:solidFill>
              </a:rPr>
              <a:t>Đóng góp thành viên</a:t>
            </a:r>
            <a:endParaRPr sz="36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omb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24ec29f9ea5_0_95"/>
          <p:cNvSpPr txBox="1"/>
          <p:nvPr/>
        </p:nvSpPr>
        <p:spPr>
          <a:xfrm>
            <a:off x="182875" y="182875"/>
            <a:ext cx="45945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/>
              <a:t>6.1 Đóng góp thành viên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g24ec29f9ea5_0_95"/>
          <p:cNvSpPr/>
          <p:nvPr/>
        </p:nvSpPr>
        <p:spPr>
          <a:xfrm>
            <a:off x="301752" y="537420"/>
            <a:ext cx="1966708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g24ec29f9ea5_0_95"/>
          <p:cNvSpPr/>
          <p:nvPr/>
        </p:nvSpPr>
        <p:spPr>
          <a:xfrm>
            <a:off x="2268211" y="537420"/>
            <a:ext cx="1965418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rgbClr val="4A50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700" name="Google Shape;700;g24ec29f9ea5_0_95"/>
          <p:cNvGraphicFramePr/>
          <p:nvPr>
            <p:extLst>
              <p:ext uri="{D42A27DB-BD31-4B8C-83A1-F6EECF244321}">
                <p14:modId xmlns:p14="http://schemas.microsoft.com/office/powerpoint/2010/main" val="1827818742"/>
              </p:ext>
            </p:extLst>
          </p:nvPr>
        </p:nvGraphicFramePr>
        <p:xfrm>
          <a:off x="352950" y="734288"/>
          <a:ext cx="8143600" cy="4298636"/>
        </p:xfrm>
        <a:graphic>
          <a:graphicData uri="http://schemas.openxmlformats.org/drawingml/2006/table">
            <a:tbl>
              <a:tblPr>
                <a:noFill/>
                <a:tableStyleId>{4AEA77C3-D6A9-420F-BF91-1970DBB3ECC3}</a:tableStyleId>
              </a:tblPr>
              <a:tblGrid>
                <a:gridCol w="152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96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1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1344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Tên</a:t>
                      </a:r>
                      <a:endParaRPr sz="1600"/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/Chức năng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Nguyễn Xuân Hưng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Trần Nhật Duật</a:t>
                      </a:r>
                      <a:endParaRPr sz="1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97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Chức năng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-"/>
                      </a:pPr>
                      <a:r>
                        <a:rPr lang="en" sz="1600"/>
                        <a:t>Xây dựng API của User, Post, Role, Project</a:t>
                      </a:r>
                      <a:endParaRPr sz="1600"/>
                    </a:p>
                    <a:p>
                      <a:pPr marL="457200" lvl="0" indent="-330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-"/>
                      </a:pPr>
                      <a:r>
                        <a:rPr lang="en" sz="1600"/>
                        <a:t>Tham gia thiết kế database</a:t>
                      </a:r>
                      <a:endParaRPr sz="1600"/>
                    </a:p>
                    <a:p>
                      <a:pPr marL="457200" lvl="0" indent="-330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-"/>
                      </a:pPr>
                      <a:r>
                        <a:rPr lang="en" sz="1600"/>
                        <a:t>Xây dựng dữ liệu mẫu.</a:t>
                      </a:r>
                      <a:endParaRPr sz="1600"/>
                    </a:p>
                    <a:p>
                      <a:pPr marL="457200" lvl="0" indent="-330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-"/>
                      </a:pPr>
                      <a:r>
                        <a:rPr lang="en" sz="1600"/>
                        <a:t>Xây dựng chức năng thêm, xóa, sửa cho trang người quản trị(admin).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-"/>
                      </a:pPr>
                      <a:r>
                        <a:rPr lang="en" sz="1600"/>
                        <a:t>Xây dựng API của Project, Process, Post, Account, Department, Dashboard.</a:t>
                      </a:r>
                      <a:endParaRPr sz="1600"/>
                    </a:p>
                    <a:p>
                      <a:pPr marL="457200" lvl="0" indent="-330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-"/>
                      </a:pPr>
                      <a:r>
                        <a:rPr lang="en" sz="1600"/>
                        <a:t>Tham gia thiết kế database.</a:t>
                      </a:r>
                      <a:endParaRPr sz="1600"/>
                    </a:p>
                    <a:p>
                      <a:pPr marL="457200" lvl="0" indent="-330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-"/>
                      </a:pPr>
                      <a:r>
                        <a:rPr lang="en" sz="1600"/>
                        <a:t>Thiết kế giao diện, call API hiển thị thông tin phía người dùng.</a:t>
                      </a:r>
                      <a:endParaRPr sz="1600"/>
                    </a:p>
                    <a:p>
                      <a:pPr marL="457200" lvl="0" indent="-3302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-"/>
                      </a:pPr>
                      <a:r>
                        <a:rPr lang="en" sz="1600"/>
                        <a:t>Thiết kế giao diện người quản trị (admin).</a:t>
                      </a:r>
                      <a:endParaRPr sz="1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24ec29f9ea5_1_68"/>
          <p:cNvSpPr/>
          <p:nvPr/>
        </p:nvSpPr>
        <p:spPr>
          <a:xfrm>
            <a:off x="1788328" y="1787117"/>
            <a:ext cx="5567400" cy="2420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g24ec29f9ea5_1_68"/>
          <p:cNvSpPr txBox="1"/>
          <p:nvPr/>
        </p:nvSpPr>
        <p:spPr>
          <a:xfrm>
            <a:off x="3761326" y="455165"/>
            <a:ext cx="16212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3700"/>
              <a:buFont typeface="Montserrat"/>
              <a:buNone/>
            </a:pPr>
            <a:r>
              <a:rPr lang="en" sz="72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7200" b="1">
                <a:solidFill>
                  <a:srgbClr val="265E6D"/>
                </a:solidFill>
              </a:rPr>
              <a:t>7 </a:t>
            </a:r>
            <a:endParaRPr sz="14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g24ec29f9ea5_1_68"/>
          <p:cNvSpPr txBox="1"/>
          <p:nvPr/>
        </p:nvSpPr>
        <p:spPr>
          <a:xfrm>
            <a:off x="1788328" y="2147454"/>
            <a:ext cx="5567400" cy="17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>
                <a:solidFill>
                  <a:srgbClr val="265E6D"/>
                </a:solidFill>
              </a:rPr>
              <a:t>Hướng phát triển</a:t>
            </a:r>
            <a:endParaRPr sz="36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24ec29f9ea5_1_74"/>
          <p:cNvSpPr txBox="1"/>
          <p:nvPr/>
        </p:nvSpPr>
        <p:spPr>
          <a:xfrm>
            <a:off x="182875" y="182880"/>
            <a:ext cx="40830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/>
              <a:t>7. Hướng phát triển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g24ec29f9ea5_1_74"/>
          <p:cNvSpPr/>
          <p:nvPr/>
        </p:nvSpPr>
        <p:spPr>
          <a:xfrm>
            <a:off x="301752" y="537420"/>
            <a:ext cx="1645924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g24ec29f9ea5_1_74"/>
          <p:cNvSpPr/>
          <p:nvPr/>
        </p:nvSpPr>
        <p:spPr>
          <a:xfrm>
            <a:off x="1948004" y="537420"/>
            <a:ext cx="1645641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rgbClr val="4A50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g24ec29f9ea5_1_74"/>
          <p:cNvSpPr txBox="1"/>
          <p:nvPr/>
        </p:nvSpPr>
        <p:spPr>
          <a:xfrm>
            <a:off x="353555" y="1094100"/>
            <a:ext cx="44031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Hoàn thành chức năng đăng nhập, đăng ký.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Hoàn thành chức năng đăng ký đề tài.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Hoàn thiện giao diện trở nên thân thiện với người dùng.</a:t>
            </a: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  <p:pic>
        <p:nvPicPr>
          <p:cNvPr id="716" name="Google Shape;716;g24ec29f9ea5_1_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0330" y="1304513"/>
            <a:ext cx="4070346" cy="2534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58"/>
          <p:cNvSpPr/>
          <p:nvPr/>
        </p:nvSpPr>
        <p:spPr>
          <a:xfrm>
            <a:off x="1788328" y="1787117"/>
            <a:ext cx="5567400" cy="2420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58"/>
          <p:cNvSpPr txBox="1"/>
          <p:nvPr/>
        </p:nvSpPr>
        <p:spPr>
          <a:xfrm>
            <a:off x="3761401" y="455115"/>
            <a:ext cx="16212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3700"/>
              <a:buFont typeface="Montserrat"/>
              <a:buNone/>
            </a:pPr>
            <a:r>
              <a:rPr lang="en" sz="72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7200" b="1">
                <a:solidFill>
                  <a:srgbClr val="265E6D"/>
                </a:solidFill>
              </a:rPr>
              <a:t>8</a:t>
            </a:r>
            <a:endParaRPr sz="14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58"/>
          <p:cNvSpPr txBox="1"/>
          <p:nvPr/>
        </p:nvSpPr>
        <p:spPr>
          <a:xfrm>
            <a:off x="1788328" y="2147454"/>
            <a:ext cx="5567400" cy="17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Q &amp; A</a:t>
            </a:r>
            <a:endParaRPr sz="60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759EE261-8D1E-422F-BCEE-938D6EB15F3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398" y="100013"/>
            <a:ext cx="1999202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8368621F-5C29-4F88-817B-61E845B8A54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60006"/>
            <a:ext cx="1369060" cy="1283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0B6679C-A9A3-41C9-97D3-819E6351C84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0" y="3048000"/>
            <a:ext cx="20955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F98665E-B55D-4A3F-8E18-9584C05F6983}"/>
              </a:ext>
            </a:extLst>
          </p:cNvPr>
          <p:cNvSpPr txBox="1"/>
          <p:nvPr/>
        </p:nvSpPr>
        <p:spPr>
          <a:xfrm>
            <a:off x="2062162" y="1704082"/>
            <a:ext cx="50196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3600">
                <a:latin typeface="Varela Round" panose="020B0604020202020204" charset="-79"/>
                <a:cs typeface="Varela Round" panose="020B0604020202020204" charset="-79"/>
              </a:rPr>
              <a:t>Cảm ơn thầy cô và các bạn</a:t>
            </a:r>
            <a:r>
              <a:rPr lang="vi-VN" sz="3600" b="0" i="0" u="none" strike="noStrike">
                <a:solidFill>
                  <a:srgbClr val="000000"/>
                </a:solidFill>
                <a:effectLst/>
                <a:latin typeface="Varela Round" panose="020B0604020202020204" charset="-79"/>
                <a:cs typeface="Varela Round" panose="020B0604020202020204" charset="-79"/>
              </a:rPr>
              <a:t> đã quan tâm lắng nghe phần trình bày</a:t>
            </a:r>
            <a:r>
              <a:rPr lang="en-US" sz="3600" b="0" i="0" u="none" strike="noStrike">
                <a:solidFill>
                  <a:srgbClr val="000000"/>
                </a:solidFill>
                <a:effectLst/>
                <a:latin typeface="Varela Round" panose="020B0604020202020204" charset="-79"/>
                <a:cs typeface="Varela Round" panose="020B0604020202020204" charset="-79"/>
              </a:rPr>
              <a:t> nhóm em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13899354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"/>
          <p:cNvSpPr/>
          <p:nvPr/>
        </p:nvSpPr>
        <p:spPr>
          <a:xfrm>
            <a:off x="8195474" y="1189277"/>
            <a:ext cx="232553" cy="182540"/>
          </a:xfrm>
          <a:custGeom>
            <a:avLst/>
            <a:gdLst/>
            <a:ahLst/>
            <a:cxnLst/>
            <a:rect l="l" t="t" r="r" b="b"/>
            <a:pathLst>
              <a:path w="52495" h="52454" extrusionOk="0">
                <a:moveTo>
                  <a:pt x="26227" y="3980"/>
                </a:moveTo>
                <a:cubicBezTo>
                  <a:pt x="38525" y="3980"/>
                  <a:pt x="48514" y="13969"/>
                  <a:pt x="48514" y="26227"/>
                </a:cubicBezTo>
                <a:cubicBezTo>
                  <a:pt x="48514" y="38485"/>
                  <a:pt x="38525" y="48474"/>
                  <a:pt x="26227" y="48474"/>
                </a:cubicBezTo>
                <a:cubicBezTo>
                  <a:pt x="13970" y="48474"/>
                  <a:pt x="3980" y="38485"/>
                  <a:pt x="3980" y="26227"/>
                </a:cubicBezTo>
                <a:cubicBezTo>
                  <a:pt x="3980" y="13969"/>
                  <a:pt x="13970" y="3980"/>
                  <a:pt x="26227" y="3980"/>
                </a:cubicBezTo>
                <a:close/>
                <a:moveTo>
                  <a:pt x="26227" y="0"/>
                </a:moveTo>
                <a:cubicBezTo>
                  <a:pt x="11781" y="0"/>
                  <a:pt x="1" y="11740"/>
                  <a:pt x="1" y="26227"/>
                </a:cubicBezTo>
                <a:cubicBezTo>
                  <a:pt x="1" y="40673"/>
                  <a:pt x="11781" y="52454"/>
                  <a:pt x="26227" y="52454"/>
                </a:cubicBezTo>
                <a:cubicBezTo>
                  <a:pt x="40714" y="52454"/>
                  <a:pt x="52494" y="40713"/>
                  <a:pt x="52494" y="26227"/>
                </a:cubicBezTo>
                <a:cubicBezTo>
                  <a:pt x="52494" y="11780"/>
                  <a:pt x="40714" y="0"/>
                  <a:pt x="2622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3"/>
          <p:cNvSpPr txBox="1"/>
          <p:nvPr/>
        </p:nvSpPr>
        <p:spPr>
          <a:xfrm>
            <a:off x="392238" y="193475"/>
            <a:ext cx="83595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" sz="3300" b="1" i="0" u="none" strike="noStrike" cap="none">
                <a:solidFill>
                  <a:srgbClr val="213B55"/>
                </a:solidFill>
                <a:latin typeface="Arial"/>
                <a:ea typeface="Arial"/>
                <a:cs typeface="Arial"/>
                <a:sym typeface="Arial"/>
              </a:rPr>
              <a:t>Nội dung chính</a:t>
            </a:r>
            <a:endParaRPr sz="3300" b="1" i="0" u="none" strike="noStrike" cap="none">
              <a:solidFill>
                <a:srgbClr val="213B5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3"/>
          <p:cNvSpPr/>
          <p:nvPr/>
        </p:nvSpPr>
        <p:spPr>
          <a:xfrm>
            <a:off x="227975" y="1048549"/>
            <a:ext cx="4023300" cy="649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3"/>
          <p:cNvSpPr/>
          <p:nvPr/>
        </p:nvSpPr>
        <p:spPr>
          <a:xfrm>
            <a:off x="4882300" y="1048550"/>
            <a:ext cx="4023300" cy="649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3"/>
          <p:cNvSpPr txBox="1"/>
          <p:nvPr/>
        </p:nvSpPr>
        <p:spPr>
          <a:xfrm>
            <a:off x="227975" y="1048549"/>
            <a:ext cx="7215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1600"/>
              <a:buFont typeface="Montserrat"/>
              <a:buNone/>
            </a:pPr>
            <a:r>
              <a:rPr lang="en" sz="27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3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3"/>
          <p:cNvSpPr txBox="1"/>
          <p:nvPr/>
        </p:nvSpPr>
        <p:spPr>
          <a:xfrm>
            <a:off x="949475" y="1048549"/>
            <a:ext cx="33018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>
                <a:solidFill>
                  <a:srgbClr val="265E6D"/>
                </a:solidFill>
              </a:rPr>
              <a:t>Giới thiệu đề tài</a:t>
            </a:r>
            <a:endParaRPr sz="21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3"/>
          <p:cNvSpPr txBox="1"/>
          <p:nvPr/>
        </p:nvSpPr>
        <p:spPr>
          <a:xfrm>
            <a:off x="5603799" y="1048550"/>
            <a:ext cx="33018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>
                <a:solidFill>
                  <a:srgbClr val="265E6D"/>
                </a:solidFill>
              </a:rPr>
              <a:t>Kết quả đạt được</a:t>
            </a:r>
            <a:endParaRPr sz="21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3"/>
          <p:cNvSpPr txBox="1"/>
          <p:nvPr/>
        </p:nvSpPr>
        <p:spPr>
          <a:xfrm>
            <a:off x="4882299" y="1048550"/>
            <a:ext cx="7215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1600"/>
              <a:buFont typeface="Montserrat"/>
              <a:buNone/>
            </a:pPr>
            <a:r>
              <a:rPr lang="en" sz="27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2700" b="1">
                <a:solidFill>
                  <a:srgbClr val="265E6D"/>
                </a:solidFill>
              </a:rPr>
              <a:t>5</a:t>
            </a:r>
            <a:endParaRPr sz="3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3"/>
          <p:cNvSpPr/>
          <p:nvPr/>
        </p:nvSpPr>
        <p:spPr>
          <a:xfrm>
            <a:off x="4570177" y="713136"/>
            <a:ext cx="1526867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3"/>
          <p:cNvSpPr/>
          <p:nvPr/>
        </p:nvSpPr>
        <p:spPr>
          <a:xfrm>
            <a:off x="3046951" y="713136"/>
            <a:ext cx="1528904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3"/>
          <p:cNvSpPr/>
          <p:nvPr/>
        </p:nvSpPr>
        <p:spPr>
          <a:xfrm>
            <a:off x="8200686" y="2196602"/>
            <a:ext cx="232553" cy="182540"/>
          </a:xfrm>
          <a:custGeom>
            <a:avLst/>
            <a:gdLst/>
            <a:ahLst/>
            <a:cxnLst/>
            <a:rect l="l" t="t" r="r" b="b"/>
            <a:pathLst>
              <a:path w="52495" h="52454" extrusionOk="0">
                <a:moveTo>
                  <a:pt x="26227" y="3980"/>
                </a:moveTo>
                <a:cubicBezTo>
                  <a:pt x="38525" y="3980"/>
                  <a:pt x="48514" y="13969"/>
                  <a:pt x="48514" y="26227"/>
                </a:cubicBezTo>
                <a:cubicBezTo>
                  <a:pt x="48514" y="38485"/>
                  <a:pt x="38525" y="48474"/>
                  <a:pt x="26227" y="48474"/>
                </a:cubicBezTo>
                <a:cubicBezTo>
                  <a:pt x="13970" y="48474"/>
                  <a:pt x="3980" y="38485"/>
                  <a:pt x="3980" y="26227"/>
                </a:cubicBezTo>
                <a:cubicBezTo>
                  <a:pt x="3980" y="13969"/>
                  <a:pt x="13970" y="3980"/>
                  <a:pt x="26227" y="3980"/>
                </a:cubicBezTo>
                <a:close/>
                <a:moveTo>
                  <a:pt x="26227" y="0"/>
                </a:moveTo>
                <a:cubicBezTo>
                  <a:pt x="11781" y="0"/>
                  <a:pt x="1" y="11740"/>
                  <a:pt x="1" y="26227"/>
                </a:cubicBezTo>
                <a:cubicBezTo>
                  <a:pt x="1" y="40673"/>
                  <a:pt x="11781" y="52454"/>
                  <a:pt x="26227" y="52454"/>
                </a:cubicBezTo>
                <a:cubicBezTo>
                  <a:pt x="40714" y="52454"/>
                  <a:pt x="52494" y="40713"/>
                  <a:pt x="52494" y="26227"/>
                </a:cubicBezTo>
                <a:cubicBezTo>
                  <a:pt x="52494" y="11780"/>
                  <a:pt x="40714" y="0"/>
                  <a:pt x="2622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3"/>
          <p:cNvSpPr/>
          <p:nvPr/>
        </p:nvSpPr>
        <p:spPr>
          <a:xfrm>
            <a:off x="233188" y="2055874"/>
            <a:ext cx="4023300" cy="649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3"/>
          <p:cNvSpPr/>
          <p:nvPr/>
        </p:nvSpPr>
        <p:spPr>
          <a:xfrm>
            <a:off x="4887513" y="2055875"/>
            <a:ext cx="4023300" cy="649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3"/>
          <p:cNvSpPr txBox="1"/>
          <p:nvPr/>
        </p:nvSpPr>
        <p:spPr>
          <a:xfrm>
            <a:off x="233188" y="2055874"/>
            <a:ext cx="7215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1600"/>
              <a:buFont typeface="Montserrat"/>
              <a:buNone/>
            </a:pPr>
            <a:r>
              <a:rPr lang="en" sz="27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2700" b="1">
                <a:solidFill>
                  <a:srgbClr val="265E6D"/>
                </a:solidFill>
              </a:rPr>
              <a:t>2</a:t>
            </a:r>
            <a:endParaRPr sz="3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3"/>
          <p:cNvSpPr txBox="1"/>
          <p:nvPr/>
        </p:nvSpPr>
        <p:spPr>
          <a:xfrm>
            <a:off x="954687" y="2055874"/>
            <a:ext cx="33018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>
                <a:solidFill>
                  <a:srgbClr val="265E6D"/>
                </a:solidFill>
              </a:rPr>
              <a:t>Mục tiêu đề tài</a:t>
            </a:r>
            <a:endParaRPr sz="21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3"/>
          <p:cNvSpPr txBox="1"/>
          <p:nvPr/>
        </p:nvSpPr>
        <p:spPr>
          <a:xfrm>
            <a:off x="5609012" y="2055875"/>
            <a:ext cx="33018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000" b="1">
                <a:solidFill>
                  <a:srgbClr val="265E6D"/>
                </a:solidFill>
              </a:rPr>
              <a:t>Đóng góp của thành viên</a:t>
            </a:r>
            <a:endParaRPr sz="20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3"/>
          <p:cNvSpPr txBox="1"/>
          <p:nvPr/>
        </p:nvSpPr>
        <p:spPr>
          <a:xfrm>
            <a:off x="4887512" y="2055875"/>
            <a:ext cx="7215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1600"/>
              <a:buFont typeface="Montserrat"/>
              <a:buNone/>
            </a:pPr>
            <a:r>
              <a:rPr lang="en" sz="27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2700" b="1">
                <a:solidFill>
                  <a:srgbClr val="265E6D"/>
                </a:solidFill>
              </a:rPr>
              <a:t>6</a:t>
            </a:r>
            <a:endParaRPr sz="3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3"/>
          <p:cNvSpPr/>
          <p:nvPr/>
        </p:nvSpPr>
        <p:spPr>
          <a:xfrm>
            <a:off x="8200686" y="3203915"/>
            <a:ext cx="232553" cy="182540"/>
          </a:xfrm>
          <a:custGeom>
            <a:avLst/>
            <a:gdLst/>
            <a:ahLst/>
            <a:cxnLst/>
            <a:rect l="l" t="t" r="r" b="b"/>
            <a:pathLst>
              <a:path w="52495" h="52454" extrusionOk="0">
                <a:moveTo>
                  <a:pt x="26227" y="3980"/>
                </a:moveTo>
                <a:cubicBezTo>
                  <a:pt x="38525" y="3980"/>
                  <a:pt x="48514" y="13969"/>
                  <a:pt x="48514" y="26227"/>
                </a:cubicBezTo>
                <a:cubicBezTo>
                  <a:pt x="48514" y="38485"/>
                  <a:pt x="38525" y="48474"/>
                  <a:pt x="26227" y="48474"/>
                </a:cubicBezTo>
                <a:cubicBezTo>
                  <a:pt x="13970" y="48474"/>
                  <a:pt x="3980" y="38485"/>
                  <a:pt x="3980" y="26227"/>
                </a:cubicBezTo>
                <a:cubicBezTo>
                  <a:pt x="3980" y="13969"/>
                  <a:pt x="13970" y="3980"/>
                  <a:pt x="26227" y="3980"/>
                </a:cubicBezTo>
                <a:close/>
                <a:moveTo>
                  <a:pt x="26227" y="0"/>
                </a:moveTo>
                <a:cubicBezTo>
                  <a:pt x="11781" y="0"/>
                  <a:pt x="1" y="11740"/>
                  <a:pt x="1" y="26227"/>
                </a:cubicBezTo>
                <a:cubicBezTo>
                  <a:pt x="1" y="40673"/>
                  <a:pt x="11781" y="52454"/>
                  <a:pt x="26227" y="52454"/>
                </a:cubicBezTo>
                <a:cubicBezTo>
                  <a:pt x="40714" y="52454"/>
                  <a:pt x="52494" y="40713"/>
                  <a:pt x="52494" y="26227"/>
                </a:cubicBezTo>
                <a:cubicBezTo>
                  <a:pt x="52494" y="11780"/>
                  <a:pt x="40714" y="0"/>
                  <a:pt x="2622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3"/>
          <p:cNvSpPr/>
          <p:nvPr/>
        </p:nvSpPr>
        <p:spPr>
          <a:xfrm>
            <a:off x="233188" y="3063186"/>
            <a:ext cx="4023300" cy="649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3"/>
          <p:cNvSpPr/>
          <p:nvPr/>
        </p:nvSpPr>
        <p:spPr>
          <a:xfrm>
            <a:off x="4887513" y="3063188"/>
            <a:ext cx="4023300" cy="649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3"/>
          <p:cNvSpPr txBox="1"/>
          <p:nvPr/>
        </p:nvSpPr>
        <p:spPr>
          <a:xfrm>
            <a:off x="233188" y="3063186"/>
            <a:ext cx="7215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1600"/>
              <a:buFont typeface="Montserrat"/>
              <a:buNone/>
            </a:pPr>
            <a:r>
              <a:rPr lang="en" sz="27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2700" b="1">
                <a:solidFill>
                  <a:srgbClr val="265E6D"/>
                </a:solidFill>
              </a:rPr>
              <a:t>3</a:t>
            </a:r>
            <a:endParaRPr sz="3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3"/>
          <p:cNvSpPr txBox="1"/>
          <p:nvPr/>
        </p:nvSpPr>
        <p:spPr>
          <a:xfrm>
            <a:off x="954687" y="3063186"/>
            <a:ext cx="33018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>
                <a:solidFill>
                  <a:srgbClr val="265E6D"/>
                </a:solidFill>
              </a:rPr>
              <a:t>Nội dung đề tài</a:t>
            </a:r>
            <a:endParaRPr sz="21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3"/>
          <p:cNvSpPr txBox="1"/>
          <p:nvPr/>
        </p:nvSpPr>
        <p:spPr>
          <a:xfrm>
            <a:off x="5609012" y="3063188"/>
            <a:ext cx="33018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>
                <a:solidFill>
                  <a:srgbClr val="265E6D"/>
                </a:solidFill>
              </a:rPr>
              <a:t>Hướng phát triển</a:t>
            </a:r>
            <a:endParaRPr sz="21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3"/>
          <p:cNvSpPr txBox="1"/>
          <p:nvPr/>
        </p:nvSpPr>
        <p:spPr>
          <a:xfrm>
            <a:off x="4887512" y="3063188"/>
            <a:ext cx="7215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1600"/>
              <a:buFont typeface="Montserrat"/>
              <a:buNone/>
            </a:pPr>
            <a:r>
              <a:rPr lang="en" sz="27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2700" b="1">
                <a:solidFill>
                  <a:srgbClr val="265E6D"/>
                </a:solidFill>
              </a:rPr>
              <a:t>7</a:t>
            </a:r>
            <a:endParaRPr sz="3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3"/>
          <p:cNvSpPr/>
          <p:nvPr/>
        </p:nvSpPr>
        <p:spPr>
          <a:xfrm>
            <a:off x="8200686" y="4250377"/>
            <a:ext cx="232553" cy="182540"/>
          </a:xfrm>
          <a:custGeom>
            <a:avLst/>
            <a:gdLst/>
            <a:ahLst/>
            <a:cxnLst/>
            <a:rect l="l" t="t" r="r" b="b"/>
            <a:pathLst>
              <a:path w="52495" h="52454" extrusionOk="0">
                <a:moveTo>
                  <a:pt x="26227" y="3980"/>
                </a:moveTo>
                <a:cubicBezTo>
                  <a:pt x="38525" y="3980"/>
                  <a:pt x="48514" y="13969"/>
                  <a:pt x="48514" y="26227"/>
                </a:cubicBezTo>
                <a:cubicBezTo>
                  <a:pt x="48514" y="38485"/>
                  <a:pt x="38525" y="48474"/>
                  <a:pt x="26227" y="48474"/>
                </a:cubicBezTo>
                <a:cubicBezTo>
                  <a:pt x="13970" y="48474"/>
                  <a:pt x="3980" y="38485"/>
                  <a:pt x="3980" y="26227"/>
                </a:cubicBezTo>
                <a:cubicBezTo>
                  <a:pt x="3980" y="13969"/>
                  <a:pt x="13970" y="3980"/>
                  <a:pt x="26227" y="3980"/>
                </a:cubicBezTo>
                <a:close/>
                <a:moveTo>
                  <a:pt x="26227" y="0"/>
                </a:moveTo>
                <a:cubicBezTo>
                  <a:pt x="11781" y="0"/>
                  <a:pt x="1" y="11740"/>
                  <a:pt x="1" y="26227"/>
                </a:cubicBezTo>
                <a:cubicBezTo>
                  <a:pt x="1" y="40673"/>
                  <a:pt x="11781" y="52454"/>
                  <a:pt x="26227" y="52454"/>
                </a:cubicBezTo>
                <a:cubicBezTo>
                  <a:pt x="40714" y="52454"/>
                  <a:pt x="52494" y="40713"/>
                  <a:pt x="52494" y="26227"/>
                </a:cubicBezTo>
                <a:cubicBezTo>
                  <a:pt x="52494" y="11780"/>
                  <a:pt x="40714" y="0"/>
                  <a:pt x="2622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3"/>
          <p:cNvSpPr/>
          <p:nvPr/>
        </p:nvSpPr>
        <p:spPr>
          <a:xfrm>
            <a:off x="233188" y="4109649"/>
            <a:ext cx="4023300" cy="649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3"/>
          <p:cNvSpPr/>
          <p:nvPr/>
        </p:nvSpPr>
        <p:spPr>
          <a:xfrm>
            <a:off x="4887513" y="4109650"/>
            <a:ext cx="4023300" cy="649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3"/>
          <p:cNvSpPr txBox="1"/>
          <p:nvPr/>
        </p:nvSpPr>
        <p:spPr>
          <a:xfrm>
            <a:off x="233188" y="4109649"/>
            <a:ext cx="7215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1600"/>
              <a:buFont typeface="Montserrat"/>
              <a:buNone/>
            </a:pPr>
            <a:r>
              <a:rPr lang="en" sz="27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2700" b="1">
                <a:solidFill>
                  <a:srgbClr val="265E6D"/>
                </a:solidFill>
              </a:rPr>
              <a:t>4</a:t>
            </a:r>
            <a:endParaRPr sz="3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3"/>
          <p:cNvSpPr txBox="1"/>
          <p:nvPr/>
        </p:nvSpPr>
        <p:spPr>
          <a:xfrm>
            <a:off x="954687" y="4109649"/>
            <a:ext cx="33018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>
                <a:solidFill>
                  <a:srgbClr val="265E6D"/>
                </a:solidFill>
              </a:rPr>
              <a:t>Tiến độ thực hiện</a:t>
            </a:r>
            <a:endParaRPr sz="21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3"/>
          <p:cNvSpPr txBox="1"/>
          <p:nvPr/>
        </p:nvSpPr>
        <p:spPr>
          <a:xfrm>
            <a:off x="5609012" y="4109650"/>
            <a:ext cx="33018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1">
                <a:solidFill>
                  <a:srgbClr val="265E6D"/>
                </a:solidFill>
              </a:rPr>
              <a:t>Q&amp;A</a:t>
            </a:r>
            <a:endParaRPr sz="21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3"/>
          <p:cNvSpPr txBox="1"/>
          <p:nvPr/>
        </p:nvSpPr>
        <p:spPr>
          <a:xfrm>
            <a:off x="4887512" y="4109650"/>
            <a:ext cx="7215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1600"/>
              <a:buFont typeface="Montserrat"/>
              <a:buNone/>
            </a:pPr>
            <a:r>
              <a:rPr lang="en" sz="27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2700" b="1">
                <a:solidFill>
                  <a:srgbClr val="265E6D"/>
                </a:solidFill>
              </a:rPr>
              <a:t>8</a:t>
            </a:r>
            <a:endParaRPr sz="3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" grpId="0" animBg="1"/>
      <p:bldP spid="515" grpId="0" animBg="1"/>
      <p:bldP spid="516" grpId="0" animBg="1"/>
      <p:bldP spid="517" grpId="0"/>
      <p:bldP spid="518" grpId="0"/>
      <p:bldP spid="519" grpId="0"/>
      <p:bldP spid="520" grpId="0"/>
      <p:bldP spid="523" grpId="0" animBg="1"/>
      <p:bldP spid="524" grpId="0" animBg="1"/>
      <p:bldP spid="525" grpId="0" animBg="1"/>
      <p:bldP spid="526" grpId="0"/>
      <p:bldP spid="527" grpId="0"/>
      <p:bldP spid="528" grpId="0"/>
      <p:bldP spid="529" grpId="0"/>
      <p:bldP spid="530" grpId="0" animBg="1"/>
      <p:bldP spid="531" grpId="0" animBg="1"/>
      <p:bldP spid="532" grpId="0" animBg="1"/>
      <p:bldP spid="533" grpId="0"/>
      <p:bldP spid="534" grpId="0"/>
      <p:bldP spid="535" grpId="0"/>
      <p:bldP spid="536" grpId="0"/>
      <p:bldP spid="537" grpId="0" animBg="1"/>
      <p:bldP spid="538" grpId="0" animBg="1"/>
      <p:bldP spid="539" grpId="0" animBg="1"/>
      <p:bldP spid="540" grpId="0"/>
      <p:bldP spid="541" grpId="0"/>
      <p:bldP spid="542" grpId="0"/>
      <p:bldP spid="54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4"/>
          <p:cNvSpPr/>
          <p:nvPr/>
        </p:nvSpPr>
        <p:spPr>
          <a:xfrm>
            <a:off x="1788328" y="1787117"/>
            <a:ext cx="5567400" cy="2420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4"/>
          <p:cNvSpPr txBox="1"/>
          <p:nvPr/>
        </p:nvSpPr>
        <p:spPr>
          <a:xfrm>
            <a:off x="3761326" y="455165"/>
            <a:ext cx="16212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3700"/>
              <a:buFont typeface="Montserrat"/>
              <a:buNone/>
            </a:pPr>
            <a:r>
              <a:rPr lang="en" sz="7200" b="1" i="0" u="none" strike="noStrike" cap="none">
                <a:solidFill>
                  <a:srgbClr val="005E7D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4"/>
          <p:cNvSpPr txBox="1"/>
          <p:nvPr/>
        </p:nvSpPr>
        <p:spPr>
          <a:xfrm>
            <a:off x="1788328" y="2147454"/>
            <a:ext cx="5567400" cy="17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>
                <a:solidFill>
                  <a:srgbClr val="265E6D"/>
                </a:solidFill>
              </a:rPr>
              <a:t>Giới thiệu đề tài</a:t>
            </a:r>
            <a:endParaRPr sz="40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"/>
          <p:cNvSpPr txBox="1"/>
          <p:nvPr/>
        </p:nvSpPr>
        <p:spPr>
          <a:xfrm>
            <a:off x="182875" y="182880"/>
            <a:ext cx="40830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1.1. </a:t>
            </a:r>
            <a:r>
              <a:rPr lang="en" sz="2800" b="1"/>
              <a:t>Lý do chọn đề tài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6"/>
          <p:cNvSpPr/>
          <p:nvPr/>
        </p:nvSpPr>
        <p:spPr>
          <a:xfrm>
            <a:off x="301752" y="537420"/>
            <a:ext cx="1875055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6"/>
          <p:cNvSpPr/>
          <p:nvPr/>
        </p:nvSpPr>
        <p:spPr>
          <a:xfrm>
            <a:off x="2176725" y="537420"/>
            <a:ext cx="1874053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rgbClr val="4A50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6"/>
          <p:cNvSpPr txBox="1"/>
          <p:nvPr/>
        </p:nvSpPr>
        <p:spPr>
          <a:xfrm>
            <a:off x="355235" y="1077150"/>
            <a:ext cx="82296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1B1B1B"/>
                </a:solidFill>
              </a:rPr>
              <a:t>Ngày nay việc ứng dụng công nghệ thông tin và các ứng dụng phần mềm trong việc quản lý các chương trình hệ thống ngày càng phổ biến.</a:t>
            </a:r>
            <a:endParaRPr sz="1800" b="0" i="0" u="none" strike="noStrike" cap="none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6"/>
          <p:cNvSpPr txBox="1"/>
          <p:nvPr/>
        </p:nvSpPr>
        <p:spPr>
          <a:xfrm>
            <a:off x="355235" y="2038930"/>
            <a:ext cx="82296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1B1B1B"/>
                </a:solidFill>
              </a:rPr>
              <a:t>Việc quản lý một hệ thống Nghiên cứu khoa học của Giảng Viên theo một cách thủ công gây ra rất nhiều khó khăn trong việc quản lý.</a:t>
            </a:r>
            <a:endParaRPr sz="1800" b="0" i="0" u="none" strike="noStrike" cap="none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6"/>
          <p:cNvSpPr txBox="1"/>
          <p:nvPr/>
        </p:nvSpPr>
        <p:spPr>
          <a:xfrm>
            <a:off x="355235" y="3795120"/>
            <a:ext cx="82296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1B1B1B"/>
                </a:solidFill>
              </a:rPr>
              <a:t>Nhóm chúng em quyết định chọn đề tài: Xây dựng ứng dụng quản lý nghiên cứu khoa học giảng viên.</a:t>
            </a:r>
            <a:endParaRPr sz="1800" b="0" i="0" u="none" strike="noStrike" cap="none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560;p6">
            <a:extLst>
              <a:ext uri="{FF2B5EF4-FFF2-40B4-BE49-F238E27FC236}">
                <a16:creationId xmlns:a16="http://schemas.microsoft.com/office/drawing/2014/main" id="{64CB2BF9-C9D2-467B-AAA9-4A7F0384FAEC}"/>
              </a:ext>
            </a:extLst>
          </p:cNvPr>
          <p:cNvSpPr txBox="1"/>
          <p:nvPr/>
        </p:nvSpPr>
        <p:spPr>
          <a:xfrm>
            <a:off x="355235" y="2917920"/>
            <a:ext cx="822960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1B1B1B"/>
                </a:solidFill>
              </a:rPr>
              <a:t>Trang web quản lý hệ thống của trường đã có, tuy nhiên giao diện chưa được thân thiện với người dùng.</a:t>
            </a:r>
            <a:endParaRPr sz="1800" b="0" i="0" u="none" strike="noStrike" cap="none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8" grpId="0"/>
      <p:bldP spid="559" grpId="0"/>
      <p:bldP spid="560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4ec29f9ea5_0_33"/>
          <p:cNvSpPr txBox="1"/>
          <p:nvPr/>
        </p:nvSpPr>
        <p:spPr>
          <a:xfrm>
            <a:off x="182875" y="182875"/>
            <a:ext cx="65616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r>
              <a:rPr lang="en" sz="2800" b="1"/>
              <a:t>2</a:t>
            </a:r>
            <a:r>
              <a:rPr lang="en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" sz="2800" b="1"/>
              <a:t>Công nghệ sử dụng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g24ec29f9ea5_0_33"/>
          <p:cNvSpPr/>
          <p:nvPr/>
        </p:nvSpPr>
        <p:spPr>
          <a:xfrm>
            <a:off x="301752" y="537420"/>
            <a:ext cx="2012261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g24ec29f9ea5_0_33"/>
          <p:cNvSpPr/>
          <p:nvPr/>
        </p:nvSpPr>
        <p:spPr>
          <a:xfrm>
            <a:off x="2314057" y="537420"/>
            <a:ext cx="2011100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rgbClr val="4A50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g24ec29f9ea5_0_33"/>
          <p:cNvSpPr txBox="1"/>
          <p:nvPr/>
        </p:nvSpPr>
        <p:spPr>
          <a:xfrm>
            <a:off x="301750" y="687725"/>
            <a:ext cx="2655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1B1B1B"/>
                </a:solidFill>
              </a:rPr>
              <a:t>Ngôn ngữ sử dụng</a:t>
            </a:r>
            <a:endParaRPr sz="1800" b="0" i="0" u="none" strike="noStrike" cap="none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9" name="Google Shape;569;g24ec29f9ea5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0411" y="1266375"/>
            <a:ext cx="678700" cy="76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g24ec29f9ea5_0_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0738" y="1308450"/>
            <a:ext cx="762850" cy="762850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g24ec29f9ea5_0_33"/>
          <p:cNvSpPr txBox="1"/>
          <p:nvPr/>
        </p:nvSpPr>
        <p:spPr>
          <a:xfrm>
            <a:off x="301750" y="2029225"/>
            <a:ext cx="159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1B1B1B"/>
                </a:solidFill>
              </a:rPr>
              <a:t>Thư viện</a:t>
            </a:r>
            <a:endParaRPr sz="1800" b="0" i="0" u="none" strike="noStrike" cap="none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2" name="Google Shape;572;g24ec29f9ea5_0_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3825" y="2490925"/>
            <a:ext cx="1836677" cy="61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g24ec29f9ea5_0_33"/>
          <p:cNvSpPr txBox="1"/>
          <p:nvPr/>
        </p:nvSpPr>
        <p:spPr>
          <a:xfrm>
            <a:off x="340087" y="3086375"/>
            <a:ext cx="193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1B1B1B"/>
                </a:solidFill>
              </a:rPr>
              <a:t>Framework</a:t>
            </a:r>
            <a:endParaRPr sz="1800" b="0" i="0" u="none" strike="noStrike" cap="none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4" name="Google Shape;574;g24ec29f9ea5_0_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88337" y="3493413"/>
            <a:ext cx="762824" cy="76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g24ec29f9ea5_0_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96363" y="3561689"/>
            <a:ext cx="871599" cy="69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8" grpId="0"/>
      <p:bldP spid="571" grpId="0"/>
      <p:bldP spid="57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24ec29f9ea5_0_54"/>
          <p:cNvSpPr txBox="1"/>
          <p:nvPr/>
        </p:nvSpPr>
        <p:spPr>
          <a:xfrm>
            <a:off x="182875" y="182875"/>
            <a:ext cx="65616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r>
              <a:rPr lang="en" sz="2800" b="1"/>
              <a:t>3</a:t>
            </a:r>
            <a:r>
              <a:rPr lang="en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" sz="2800" b="1"/>
              <a:t>Công cụ sử dụng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g24ec29f9ea5_0_54"/>
          <p:cNvSpPr/>
          <p:nvPr/>
        </p:nvSpPr>
        <p:spPr>
          <a:xfrm>
            <a:off x="301752" y="537420"/>
            <a:ext cx="1828956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g24ec29f9ea5_0_54"/>
          <p:cNvSpPr/>
          <p:nvPr/>
        </p:nvSpPr>
        <p:spPr>
          <a:xfrm>
            <a:off x="2131031" y="537420"/>
            <a:ext cx="1828371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rgbClr val="4A50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3" name="Google Shape;583;g24ec29f9ea5_0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9925" y="933550"/>
            <a:ext cx="1290588" cy="11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g24ec29f9ea5_0_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7820" y="1023456"/>
            <a:ext cx="1094728" cy="1005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g24ec29f9ea5_0_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5425" y="4037900"/>
            <a:ext cx="2520675" cy="85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g24ec29f9ea5_0_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31753" y="3825111"/>
            <a:ext cx="1757251" cy="98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g24ec29f9ea5_0_5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97375" y="2596900"/>
            <a:ext cx="2608176" cy="730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Google Shape;588;g24ec29f9ea5_0_5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36263" y="2498099"/>
            <a:ext cx="1013814" cy="98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7"/>
          <p:cNvSpPr/>
          <p:nvPr/>
        </p:nvSpPr>
        <p:spPr>
          <a:xfrm>
            <a:off x="1788328" y="1787117"/>
            <a:ext cx="5567400" cy="2420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25400" cap="flat" cmpd="sng">
            <a:solidFill>
              <a:srgbClr val="002F3E"/>
            </a:solidFill>
            <a:prstDash val="solid"/>
            <a:round/>
            <a:headEnd type="none" w="sm" len="sm"/>
            <a:tailEnd type="none" w="sm" len="sm"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17"/>
          <p:cNvSpPr txBox="1"/>
          <p:nvPr/>
        </p:nvSpPr>
        <p:spPr>
          <a:xfrm>
            <a:off x="3761326" y="455165"/>
            <a:ext cx="16212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E7D"/>
              </a:buClr>
              <a:buSzPts val="3700"/>
              <a:buFont typeface="Montserrat"/>
              <a:buNone/>
            </a:pPr>
            <a:r>
              <a:rPr lang="en" sz="7200" b="1" i="0" u="none" strike="noStrike" cap="none">
                <a:solidFill>
                  <a:srgbClr val="265E6D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400" b="0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17"/>
          <p:cNvSpPr txBox="1"/>
          <p:nvPr/>
        </p:nvSpPr>
        <p:spPr>
          <a:xfrm>
            <a:off x="1788328" y="2147454"/>
            <a:ext cx="5567400" cy="17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1">
                <a:solidFill>
                  <a:srgbClr val="265E6D"/>
                </a:solidFill>
              </a:rPr>
              <a:t>Mục tiêu đề tài</a:t>
            </a:r>
            <a:endParaRPr sz="4000" b="1" i="0" u="none" strike="noStrike" cap="none">
              <a:solidFill>
                <a:srgbClr val="265E6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24ec29f9ea5_1_0"/>
          <p:cNvSpPr txBox="1"/>
          <p:nvPr/>
        </p:nvSpPr>
        <p:spPr>
          <a:xfrm>
            <a:off x="182875" y="182880"/>
            <a:ext cx="40830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/>
              <a:t>2. Mục tiêu đề tài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g24ec29f9ea5_1_0"/>
          <p:cNvSpPr/>
          <p:nvPr/>
        </p:nvSpPr>
        <p:spPr>
          <a:xfrm>
            <a:off x="301752" y="537420"/>
            <a:ext cx="1462620" cy="16701"/>
          </a:xfrm>
          <a:custGeom>
            <a:avLst/>
            <a:gdLst/>
            <a:ahLst/>
            <a:cxnLst/>
            <a:rect l="l" t="t" r="r" b="b"/>
            <a:pathLst>
              <a:path w="109110" h="1150" extrusionOk="0">
                <a:moveTo>
                  <a:pt x="0" y="1"/>
                </a:moveTo>
                <a:lnTo>
                  <a:pt x="0" y="1149"/>
                </a:lnTo>
                <a:lnTo>
                  <a:pt x="109109" y="1149"/>
                </a:lnTo>
                <a:lnTo>
                  <a:pt x="1091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g24ec29f9ea5_1_0"/>
          <p:cNvSpPr/>
          <p:nvPr/>
        </p:nvSpPr>
        <p:spPr>
          <a:xfrm>
            <a:off x="1764982" y="537420"/>
            <a:ext cx="1462912" cy="16701"/>
          </a:xfrm>
          <a:custGeom>
            <a:avLst/>
            <a:gdLst/>
            <a:ahLst/>
            <a:cxnLst/>
            <a:rect l="l" t="t" r="r" b="b"/>
            <a:pathLst>
              <a:path w="214976" h="1150" extrusionOk="0">
                <a:moveTo>
                  <a:pt x="0" y="1"/>
                </a:moveTo>
                <a:lnTo>
                  <a:pt x="0" y="1149"/>
                </a:lnTo>
                <a:lnTo>
                  <a:pt x="214975" y="1149"/>
                </a:lnTo>
                <a:lnTo>
                  <a:pt x="214975" y="1"/>
                </a:lnTo>
                <a:close/>
              </a:path>
            </a:pathLst>
          </a:custGeom>
          <a:solidFill>
            <a:srgbClr val="4A50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g24ec29f9ea5_1_0"/>
          <p:cNvSpPr txBox="1"/>
          <p:nvPr/>
        </p:nvSpPr>
        <p:spPr>
          <a:xfrm>
            <a:off x="365760" y="1002175"/>
            <a:ext cx="8229600" cy="2262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Giúp chúng em củng cố kiến thức đã học ở môn thiết kế web, phát triển ứng dụng web và lập trình hướng đối tượng, đồng thời tìm hiểu thêm về ReactJs và framework ASP.Net	</a:t>
            </a: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B1B1B"/>
                </a:solidFill>
                <a:highlight>
                  <a:srgbClr val="FFFFFF"/>
                </a:highlight>
              </a:rPr>
              <a:t>Từ đó chúng em có thể áp dụng để xây dựng ứng dụng quản lý NCKH giảng viên.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g24ec29f9ea5_1_0"/>
          <p:cNvSpPr txBox="1"/>
          <p:nvPr/>
        </p:nvSpPr>
        <p:spPr>
          <a:xfrm>
            <a:off x="365760" y="3072532"/>
            <a:ext cx="82296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1B1B1B"/>
                </a:solidFill>
              </a:rPr>
              <a:t>Giúp sinh viên rèn kỹ năng làm việc nhóm, tổng hợp tài liệu, viết báo cáo và thuyết trình.</a:t>
            </a:r>
            <a:endParaRPr sz="1800" b="0" i="0" u="none" strike="noStrike" cap="none">
              <a:solidFill>
                <a:srgbClr val="24292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3" grpId="0"/>
      <p:bldP spid="604" grpId="0"/>
    </p:bldLst>
  </p:timing>
</p:sld>
</file>

<file path=ppt/theme/theme1.xml><?xml version="1.0" encoding="utf-8"?>
<a:theme xmlns:a="http://schemas.openxmlformats.org/drawingml/2006/main" name="OS Weekly planner for teachers by Slidesgo">
  <a:themeElements>
    <a:clrScheme name="Simple Light">
      <a:dk1>
        <a:srgbClr val="F3F3F3"/>
      </a:dk1>
      <a:lt1>
        <a:srgbClr val="434343"/>
      </a:lt1>
      <a:dk2>
        <a:srgbClr val="E55A43"/>
      </a:dk2>
      <a:lt2>
        <a:srgbClr val="FF7058"/>
      </a:lt2>
      <a:accent1>
        <a:srgbClr val="FF9A75"/>
      </a:accent1>
      <a:accent2>
        <a:srgbClr val="F9ABA0"/>
      </a:accent2>
      <a:accent3>
        <a:srgbClr val="F6C5BE"/>
      </a:accent3>
      <a:accent4>
        <a:srgbClr val="FCE5CD"/>
      </a:accent4>
      <a:accent5>
        <a:srgbClr val="963A2A"/>
      </a:accent5>
      <a:accent6>
        <a:srgbClr val="666666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lzheimer's Disease Awareness by Slidesgo">
  <a:themeElements>
    <a:clrScheme name="Simple Light">
      <a:dk1>
        <a:srgbClr val="6155A6"/>
      </a:dk1>
      <a:lt1>
        <a:srgbClr val="FFFFFF"/>
      </a:lt1>
      <a:dk2>
        <a:srgbClr val="A685E2"/>
      </a:dk2>
      <a:lt2>
        <a:srgbClr val="D2C1F0"/>
      </a:lt2>
      <a:accent1>
        <a:srgbClr val="38353B"/>
      </a:accent1>
      <a:accent2>
        <a:srgbClr val="F3F1F5"/>
      </a:accent2>
      <a:accent3>
        <a:srgbClr val="FFABE1"/>
      </a:accent3>
      <a:accent4>
        <a:srgbClr val="6AA551"/>
      </a:accent4>
      <a:accent5>
        <a:srgbClr val="463D77"/>
      </a:accent5>
      <a:accent6>
        <a:srgbClr val="FFFFFF"/>
      </a:accent6>
      <a:hlink>
        <a:srgbClr val="6155A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928</Words>
  <Application>Microsoft Office PowerPoint</Application>
  <PresentationFormat>On-screen Show (16:9)</PresentationFormat>
  <Paragraphs>119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40" baseType="lpstr">
      <vt:lpstr>Bahiana</vt:lpstr>
      <vt:lpstr>Varela Round</vt:lpstr>
      <vt:lpstr>Nunito</vt:lpstr>
      <vt:lpstr>Montserrat</vt:lpstr>
      <vt:lpstr>Hepta Slab Medium</vt:lpstr>
      <vt:lpstr>Sansita</vt:lpstr>
      <vt:lpstr>Abel</vt:lpstr>
      <vt:lpstr>Hepta Slab SemiBold</vt:lpstr>
      <vt:lpstr>Arial</vt:lpstr>
      <vt:lpstr>Fira Sans Extra Condensed Medium</vt:lpstr>
      <vt:lpstr>Oswald SemiBold</vt:lpstr>
      <vt:lpstr>Raleway ExtraBold</vt:lpstr>
      <vt:lpstr>OS Weekly planner for teachers by Slidesgo</vt:lpstr>
      <vt:lpstr>Alzheimer's Disease Awareness by Slidesgo</vt:lpstr>
      <vt:lpstr>Báo cáo tiến độ đồ án chuyên ngành lần 1</vt:lpstr>
      <vt:lpstr>Thành Viên Nhóm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tiến độ đồ án lần 1</dc:title>
  <cp:lastModifiedBy>Duat Tran</cp:lastModifiedBy>
  <cp:revision>8</cp:revision>
  <dcterms:modified xsi:type="dcterms:W3CDTF">2023-06-05T13:28:09Z</dcterms:modified>
</cp:coreProperties>
</file>